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6" r:id="rId1"/>
  </p:sldMasterIdLst>
  <p:sldIdLst>
    <p:sldId id="256" r:id="rId2"/>
    <p:sldId id="260" r:id="rId3"/>
    <p:sldId id="265" r:id="rId4"/>
    <p:sldId id="259" r:id="rId5"/>
    <p:sldId id="264" r:id="rId6"/>
    <p:sldId id="261" r:id="rId7"/>
    <p:sldId id="263" r:id="rId8"/>
    <p:sldId id="266" r:id="rId9"/>
    <p:sldId id="268" r:id="rId10"/>
    <p:sldId id="257" r:id="rId11"/>
    <p:sldId id="258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2E2E"/>
    <a:srgbClr val="4F3333"/>
    <a:srgbClr val="422A2A"/>
    <a:srgbClr val="2B1B1B"/>
    <a:srgbClr val="382424"/>
    <a:srgbClr val="CC3300"/>
    <a:srgbClr val="FF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6FC0D8-7B1F-402B-BB19-C3848BD81F32}" type="doc">
      <dgm:prSet loTypeId="urn:microsoft.com/office/officeart/2005/8/layout/cycle2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CFD5F11D-F419-4D76-9117-9647AFEDD6D8}">
      <dgm:prSet custT="1"/>
      <dgm:spPr/>
      <dgm:t>
        <a:bodyPr/>
        <a:lstStyle/>
        <a:p>
          <a:pPr rtl="0"/>
          <a:r>
            <a:rPr lang="it-IT" sz="36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dugi" panose="020B0502040204020203" pitchFamily="34" charset="0"/>
            </a:rPr>
            <a:t>EFFICIENZA ENERGETICA</a:t>
          </a:r>
          <a:br>
            <a:rPr lang="it-IT" sz="36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dugi" panose="020B0502040204020203" pitchFamily="34" charset="0"/>
            </a:rPr>
          </a:br>
          <a:endParaRPr lang="it-IT" sz="36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dugi" panose="020B0502040204020203" pitchFamily="34" charset="0"/>
          </a:endParaRPr>
        </a:p>
      </dgm:t>
    </dgm:pt>
    <dgm:pt modelId="{4C209FC0-C595-42B1-B84F-2D5B0AB8D5B3}" type="parTrans" cxnId="{524A3C4C-1DDD-4BA1-96FC-D031837D2123}">
      <dgm:prSet/>
      <dgm:spPr/>
      <dgm:t>
        <a:bodyPr/>
        <a:lstStyle/>
        <a:p>
          <a:endParaRPr lang="it-IT"/>
        </a:p>
      </dgm:t>
    </dgm:pt>
    <dgm:pt modelId="{DBAA3072-4E15-4787-92E5-1825ED43F675}" type="sibTrans" cxnId="{524A3C4C-1DDD-4BA1-96FC-D031837D2123}">
      <dgm:prSet/>
      <dgm:spPr/>
      <dgm:t>
        <a:bodyPr/>
        <a:lstStyle/>
        <a:p>
          <a:endParaRPr lang="it-IT"/>
        </a:p>
      </dgm:t>
    </dgm:pt>
    <dgm:pt modelId="{230472AE-F3B9-4BB2-9F9E-82EDFEAD6CED}" type="pres">
      <dgm:prSet presAssocID="{E26FC0D8-7B1F-402B-BB19-C3848BD81F3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B0BE01D-23A0-4292-9EA5-7A0216CF0C10}" type="pres">
      <dgm:prSet presAssocID="{CFD5F11D-F419-4D76-9117-9647AFEDD6D8}" presName="node" presStyleLbl="node1" presStyleIdx="0" presStyleCnt="1" custRadScaleRad="106794" custRadScaleInc="17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24A3C4C-1DDD-4BA1-96FC-D031837D2123}" srcId="{E26FC0D8-7B1F-402B-BB19-C3848BD81F32}" destId="{CFD5F11D-F419-4D76-9117-9647AFEDD6D8}" srcOrd="0" destOrd="0" parTransId="{4C209FC0-C595-42B1-B84F-2D5B0AB8D5B3}" sibTransId="{DBAA3072-4E15-4787-92E5-1825ED43F675}"/>
    <dgm:cxn modelId="{CB37D084-E70A-4AD3-87E0-DBD784269536}" type="presOf" srcId="{CFD5F11D-F419-4D76-9117-9647AFEDD6D8}" destId="{3B0BE01D-23A0-4292-9EA5-7A0216CF0C10}" srcOrd="0" destOrd="0" presId="urn:microsoft.com/office/officeart/2005/8/layout/cycle2"/>
    <dgm:cxn modelId="{79D506ED-7A26-4575-829A-0DDDF82E5567}" type="presOf" srcId="{E26FC0D8-7B1F-402B-BB19-C3848BD81F32}" destId="{230472AE-F3B9-4BB2-9F9E-82EDFEAD6CED}" srcOrd="0" destOrd="0" presId="urn:microsoft.com/office/officeart/2005/8/layout/cycle2"/>
    <dgm:cxn modelId="{85FEB279-68D2-4FC4-BAD8-9E311F6062C8}" type="presParOf" srcId="{230472AE-F3B9-4BB2-9F9E-82EDFEAD6CED}" destId="{3B0BE01D-23A0-4292-9EA5-7A0216CF0C1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07B95AD-0CE8-4D9E-81A6-C7CC13010CEC}" type="doc">
      <dgm:prSet loTypeId="urn:microsoft.com/office/officeart/2005/8/layout/lProcess2" loCatId="list" qsTypeId="urn:microsoft.com/office/officeart/2005/8/quickstyle/3d5" qsCatId="3D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54B2B0BC-9147-4E00-9348-DE4C062038C7}">
      <dgm:prSet phldrT="[Testo]"/>
      <dgm:spPr/>
      <dgm:t>
        <a:bodyPr/>
        <a:lstStyle/>
        <a:p>
          <a:endParaRPr lang="it-IT" dirty="0"/>
        </a:p>
      </dgm:t>
    </dgm:pt>
    <dgm:pt modelId="{7C59323B-4176-4326-936C-248EACC179A6}" type="parTrans" cxnId="{F4436C6F-3126-4AB8-9350-DB80B6C0FF4D}">
      <dgm:prSet/>
      <dgm:spPr/>
      <dgm:t>
        <a:bodyPr/>
        <a:lstStyle/>
        <a:p>
          <a:endParaRPr lang="it-IT"/>
        </a:p>
      </dgm:t>
    </dgm:pt>
    <dgm:pt modelId="{14192EAC-0F6B-4236-91C8-F7DE5CD68847}" type="sibTrans" cxnId="{F4436C6F-3126-4AB8-9350-DB80B6C0FF4D}">
      <dgm:prSet/>
      <dgm:spPr/>
      <dgm:t>
        <a:bodyPr/>
        <a:lstStyle/>
        <a:p>
          <a:endParaRPr lang="it-IT"/>
        </a:p>
      </dgm:t>
    </dgm:pt>
    <dgm:pt modelId="{273B1C86-3202-4518-84BD-10CC72737198}">
      <dgm:prSet/>
      <dgm:spPr/>
      <dgm:t>
        <a:bodyPr/>
        <a:lstStyle/>
        <a:p>
          <a:pPr rtl="0"/>
          <a:r>
            <a:rPr lang="it-IT" b="1" dirty="0" smtClean="0">
              <a:solidFill>
                <a:srgbClr val="C00000"/>
              </a:solidFill>
              <a:latin typeface="Gadugi" panose="020B0502040204020203" pitchFamily="34" charset="0"/>
            </a:rPr>
            <a:t>IL D.LEG. 102/2014,                         IN ATTUAZIONE DELLA DIRETTIVA CE 27/2012, PONE IN CAPO           ALLE GRANDI AZIENDE L’OBBLIGO DELLA                                DIAGNOSI ENERGETICA</a:t>
          </a:r>
        </a:p>
      </dgm:t>
    </dgm:pt>
    <dgm:pt modelId="{7181773A-D2A0-4C4E-B9DF-B2705C284879}" type="parTrans" cxnId="{8DFA9637-6629-4B47-8A4F-0DBC404E1C30}">
      <dgm:prSet/>
      <dgm:spPr/>
      <dgm:t>
        <a:bodyPr/>
        <a:lstStyle/>
        <a:p>
          <a:endParaRPr lang="it-IT"/>
        </a:p>
      </dgm:t>
    </dgm:pt>
    <dgm:pt modelId="{5225CCD5-1F5F-4F78-96FB-AEFFBCA39711}" type="sibTrans" cxnId="{8DFA9637-6629-4B47-8A4F-0DBC404E1C30}">
      <dgm:prSet/>
      <dgm:spPr/>
      <dgm:t>
        <a:bodyPr/>
        <a:lstStyle/>
        <a:p>
          <a:endParaRPr lang="it-IT"/>
        </a:p>
      </dgm:t>
    </dgm:pt>
    <dgm:pt modelId="{F0C7EB3C-25DB-40CE-B50B-3CA31DD92A1E}">
      <dgm:prSet/>
      <dgm:spPr>
        <a:solidFill>
          <a:schemeClr val="accent1"/>
        </a:solidFill>
      </dgm:spPr>
      <dgm:t>
        <a:bodyPr/>
        <a:lstStyle/>
        <a:p>
          <a:pPr rtl="0"/>
          <a:r>
            <a:rPr lang="it-IT" b="1" dirty="0" smtClean="0">
              <a:solidFill>
                <a:schemeClr val="accent5">
                  <a:lumMod val="50000"/>
                </a:schemeClr>
              </a:solidFill>
              <a:latin typeface="Gadugi" panose="020B0502040204020203" pitchFamily="34" charset="0"/>
            </a:rPr>
            <a:t>IN ITALIA - E IN PARTICOLARE IN EMILIA-ROMAGNA -    IL TESSUTO PRODUTTIVO E’ CARATTERIZZATO DA UNA MIRIADE DI PICCOLE E MEDIE AZIENDE, CHE NON HANNO OBBLIGHI SPECIFICI IN CAMPO ENERGETICO, MA CHE SPENDONO, PER ACQUISTARE ENERGIA,          DAL 2 AL 10% DEL LORO FATTURATO</a:t>
          </a:r>
        </a:p>
      </dgm:t>
    </dgm:pt>
    <dgm:pt modelId="{60AEF610-25A5-40A6-B9E4-6761F0FDB901}" type="parTrans" cxnId="{AC768CBD-6686-4797-B41D-40A812ABC356}">
      <dgm:prSet/>
      <dgm:spPr/>
      <dgm:t>
        <a:bodyPr/>
        <a:lstStyle/>
        <a:p>
          <a:endParaRPr lang="it-IT"/>
        </a:p>
      </dgm:t>
    </dgm:pt>
    <dgm:pt modelId="{D48EF015-D6C8-4094-AA9E-6F502A267026}" type="sibTrans" cxnId="{AC768CBD-6686-4797-B41D-40A812ABC356}">
      <dgm:prSet/>
      <dgm:spPr/>
      <dgm:t>
        <a:bodyPr/>
        <a:lstStyle/>
        <a:p>
          <a:endParaRPr lang="it-IT"/>
        </a:p>
      </dgm:t>
    </dgm:pt>
    <dgm:pt modelId="{B9828203-3C7F-4A70-BA37-288D76D51218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it-IT" b="1" dirty="0" smtClean="0">
              <a:solidFill>
                <a:schemeClr val="accent3">
                  <a:lumMod val="50000"/>
                </a:schemeClr>
              </a:solidFill>
              <a:latin typeface="Gadugi" panose="020B0502040204020203" pitchFamily="34" charset="0"/>
            </a:rPr>
            <a:t>UN OBIETTIVO                                                   DEL PIANO ENERGETICO DOVREBBE ESSERE QUELLO DI STIMOLARE QUESTE AZIENDE             A DIVENTARE ATTIVE NEI CONFRONTI DEL                   RISPARMIO ENERGETICO</a:t>
          </a:r>
          <a:br>
            <a:rPr lang="it-IT" b="1" dirty="0" smtClean="0">
              <a:solidFill>
                <a:schemeClr val="accent3">
                  <a:lumMod val="50000"/>
                </a:schemeClr>
              </a:solidFill>
              <a:latin typeface="Gadugi" panose="020B0502040204020203" pitchFamily="34" charset="0"/>
            </a:rPr>
          </a:br>
          <a:r>
            <a:rPr lang="it-IT" b="1" dirty="0" smtClean="0">
              <a:solidFill>
                <a:schemeClr val="accent3">
                  <a:lumMod val="50000"/>
                </a:schemeClr>
              </a:solidFill>
              <a:latin typeface="Gadugi" panose="020B0502040204020203" pitchFamily="34" charset="0"/>
            </a:rPr>
            <a:t/>
          </a:r>
          <a:br>
            <a:rPr lang="it-IT" b="1" dirty="0" smtClean="0">
              <a:solidFill>
                <a:schemeClr val="accent3">
                  <a:lumMod val="50000"/>
                </a:schemeClr>
              </a:solidFill>
              <a:latin typeface="Gadugi" panose="020B0502040204020203" pitchFamily="34" charset="0"/>
            </a:rPr>
          </a:br>
          <a:endParaRPr lang="it-IT" b="1" dirty="0">
            <a:solidFill>
              <a:schemeClr val="accent3">
                <a:lumMod val="50000"/>
              </a:schemeClr>
            </a:solidFill>
            <a:latin typeface="Gadugi" panose="020B0502040204020203" pitchFamily="34" charset="0"/>
          </a:endParaRPr>
        </a:p>
      </dgm:t>
    </dgm:pt>
    <dgm:pt modelId="{1EEE00BA-0A57-4FB1-A1AD-FB919BC3AFF6}" type="parTrans" cxnId="{E8AA3021-3367-4D43-9A7A-608FA7E344C0}">
      <dgm:prSet/>
      <dgm:spPr/>
      <dgm:t>
        <a:bodyPr/>
        <a:lstStyle/>
        <a:p>
          <a:endParaRPr lang="it-IT"/>
        </a:p>
      </dgm:t>
    </dgm:pt>
    <dgm:pt modelId="{F58F3726-7B90-4CFA-9057-D10C9171BE1C}" type="sibTrans" cxnId="{E8AA3021-3367-4D43-9A7A-608FA7E344C0}">
      <dgm:prSet/>
      <dgm:spPr/>
      <dgm:t>
        <a:bodyPr/>
        <a:lstStyle/>
        <a:p>
          <a:endParaRPr lang="it-IT"/>
        </a:p>
      </dgm:t>
    </dgm:pt>
    <dgm:pt modelId="{A9D735F4-D6A0-490D-96F9-1E6F528FEE69}">
      <dgm:prSet phldrT="[Testo]"/>
      <dgm:spPr/>
      <dgm:t>
        <a:bodyPr/>
        <a:lstStyle/>
        <a:p>
          <a:endParaRPr lang="it-IT" dirty="0"/>
        </a:p>
      </dgm:t>
    </dgm:pt>
    <dgm:pt modelId="{482499ED-E854-4EEF-9F18-E42D2A19691F}" type="sibTrans" cxnId="{D831C24D-2DC8-4A88-B0A6-FD144245A398}">
      <dgm:prSet/>
      <dgm:spPr/>
      <dgm:t>
        <a:bodyPr/>
        <a:lstStyle/>
        <a:p>
          <a:endParaRPr lang="it-IT"/>
        </a:p>
      </dgm:t>
    </dgm:pt>
    <dgm:pt modelId="{DE24BEE2-3C05-439A-8032-A1419AFB1F53}" type="parTrans" cxnId="{D831C24D-2DC8-4A88-B0A6-FD144245A398}">
      <dgm:prSet/>
      <dgm:spPr/>
      <dgm:t>
        <a:bodyPr/>
        <a:lstStyle/>
        <a:p>
          <a:endParaRPr lang="it-IT"/>
        </a:p>
      </dgm:t>
    </dgm:pt>
    <dgm:pt modelId="{287A8AB6-9616-4E1E-A69C-1F5D251EE58F}">
      <dgm:prSet phldrT="[Testo]"/>
      <dgm:spPr/>
      <dgm:t>
        <a:bodyPr/>
        <a:lstStyle/>
        <a:p>
          <a:r>
            <a:rPr lang="it-IT" dirty="0" smtClean="0"/>
            <a:t>.</a:t>
          </a:r>
          <a:endParaRPr lang="it-IT" dirty="0"/>
        </a:p>
      </dgm:t>
    </dgm:pt>
    <dgm:pt modelId="{E9BCC387-1BEF-4791-B02B-874B423822C5}" type="sibTrans" cxnId="{CFEB541E-2E9C-4E97-A760-C7BD698D1C77}">
      <dgm:prSet/>
      <dgm:spPr/>
      <dgm:t>
        <a:bodyPr/>
        <a:lstStyle/>
        <a:p>
          <a:endParaRPr lang="it-IT"/>
        </a:p>
      </dgm:t>
    </dgm:pt>
    <dgm:pt modelId="{C585B659-1CAB-4C06-8FE4-075419F42295}" type="parTrans" cxnId="{CFEB541E-2E9C-4E97-A760-C7BD698D1C77}">
      <dgm:prSet/>
      <dgm:spPr/>
      <dgm:t>
        <a:bodyPr/>
        <a:lstStyle/>
        <a:p>
          <a:endParaRPr lang="it-IT"/>
        </a:p>
      </dgm:t>
    </dgm:pt>
    <dgm:pt modelId="{430E2278-F5B7-490A-BB42-741E6E76CA3A}" type="pres">
      <dgm:prSet presAssocID="{307B95AD-0CE8-4D9E-81A6-C7CC13010CE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A745275-6507-4D74-9314-41DFCEF8436C}" type="pres">
      <dgm:prSet presAssocID="{A9D735F4-D6A0-490D-96F9-1E6F528FEE69}" presName="compNode" presStyleCnt="0"/>
      <dgm:spPr/>
    </dgm:pt>
    <dgm:pt modelId="{71CE7787-7C86-4276-9A6B-4A835087459E}" type="pres">
      <dgm:prSet presAssocID="{A9D735F4-D6A0-490D-96F9-1E6F528FEE69}" presName="aNode" presStyleLbl="bgShp" presStyleIdx="0" presStyleCnt="3" custLinFactNeighborX="412" custLinFactNeighborY="-981"/>
      <dgm:spPr/>
      <dgm:t>
        <a:bodyPr/>
        <a:lstStyle/>
        <a:p>
          <a:endParaRPr lang="it-IT"/>
        </a:p>
      </dgm:t>
    </dgm:pt>
    <dgm:pt modelId="{2D5C0EF9-9E11-4927-A72D-3B15851A5218}" type="pres">
      <dgm:prSet presAssocID="{A9D735F4-D6A0-490D-96F9-1E6F528FEE69}" presName="textNode" presStyleLbl="bgShp" presStyleIdx="0" presStyleCnt="3"/>
      <dgm:spPr/>
      <dgm:t>
        <a:bodyPr/>
        <a:lstStyle/>
        <a:p>
          <a:endParaRPr lang="it-IT"/>
        </a:p>
      </dgm:t>
    </dgm:pt>
    <dgm:pt modelId="{234F0F96-83B5-4C56-A716-EB59B7BFCF83}" type="pres">
      <dgm:prSet presAssocID="{A9D735F4-D6A0-490D-96F9-1E6F528FEE69}" presName="compChildNode" presStyleCnt="0"/>
      <dgm:spPr/>
    </dgm:pt>
    <dgm:pt modelId="{E1AF9376-0EE1-422D-92E1-593D9D0611C4}" type="pres">
      <dgm:prSet presAssocID="{A9D735F4-D6A0-490D-96F9-1E6F528FEE69}" presName="theInnerList" presStyleCnt="0"/>
      <dgm:spPr/>
    </dgm:pt>
    <dgm:pt modelId="{0A254130-B2C3-4ADA-BE3B-35DC6AA10E03}" type="pres">
      <dgm:prSet presAssocID="{273B1C86-3202-4518-84BD-10CC72737198}" presName="childNode" presStyleLbl="node1" presStyleIdx="0" presStyleCnt="3" custScaleX="105682" custScaleY="67546" custLinFactNeighborX="516" custLinFactNeighborY="-2004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18A42FA-A60E-4A47-8D8B-7A4B13F56A80}" type="pres">
      <dgm:prSet presAssocID="{A9D735F4-D6A0-490D-96F9-1E6F528FEE69}" presName="aSpace" presStyleCnt="0"/>
      <dgm:spPr/>
    </dgm:pt>
    <dgm:pt modelId="{37EEA156-A81D-4D94-A2ED-8D95FD986E02}" type="pres">
      <dgm:prSet presAssocID="{287A8AB6-9616-4E1E-A69C-1F5D251EE58F}" presName="compNode" presStyleCnt="0"/>
      <dgm:spPr/>
    </dgm:pt>
    <dgm:pt modelId="{0A869C65-4E91-45C4-BF42-63E73C890723}" type="pres">
      <dgm:prSet presAssocID="{287A8AB6-9616-4E1E-A69C-1F5D251EE58F}" presName="aNode" presStyleLbl="bgShp" presStyleIdx="1" presStyleCnt="3" custLinFactNeighborX="412"/>
      <dgm:spPr/>
      <dgm:t>
        <a:bodyPr/>
        <a:lstStyle/>
        <a:p>
          <a:endParaRPr lang="it-IT"/>
        </a:p>
      </dgm:t>
    </dgm:pt>
    <dgm:pt modelId="{71816FFF-92BF-45A8-8084-19B28A6B81C3}" type="pres">
      <dgm:prSet presAssocID="{287A8AB6-9616-4E1E-A69C-1F5D251EE58F}" presName="textNode" presStyleLbl="bgShp" presStyleIdx="1" presStyleCnt="3"/>
      <dgm:spPr/>
      <dgm:t>
        <a:bodyPr/>
        <a:lstStyle/>
        <a:p>
          <a:endParaRPr lang="it-IT"/>
        </a:p>
      </dgm:t>
    </dgm:pt>
    <dgm:pt modelId="{B35F0498-197A-4537-BAA1-87B5B7C4A7D8}" type="pres">
      <dgm:prSet presAssocID="{287A8AB6-9616-4E1E-A69C-1F5D251EE58F}" presName="compChildNode" presStyleCnt="0"/>
      <dgm:spPr/>
    </dgm:pt>
    <dgm:pt modelId="{52474C11-CF5B-44AC-AA12-A64CDEA9BFB9}" type="pres">
      <dgm:prSet presAssocID="{287A8AB6-9616-4E1E-A69C-1F5D251EE58F}" presName="theInnerList" presStyleCnt="0"/>
      <dgm:spPr/>
    </dgm:pt>
    <dgm:pt modelId="{E12356EA-3540-49AA-9EE7-F8C777858C56}" type="pres">
      <dgm:prSet presAssocID="{F0C7EB3C-25DB-40CE-B50B-3CA31DD92A1E}" presName="childNode" presStyleLbl="node1" presStyleIdx="1" presStyleCnt="3" custScaleX="112951" custScaleY="125632" custLinFactNeighborX="1547" custLinFactNeighborY="-2644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CFF6DC7-03AE-431D-81F3-23CFA8027637}" type="pres">
      <dgm:prSet presAssocID="{287A8AB6-9616-4E1E-A69C-1F5D251EE58F}" presName="aSpace" presStyleCnt="0"/>
      <dgm:spPr/>
    </dgm:pt>
    <dgm:pt modelId="{B4F90A47-DCC7-4010-A8DE-42C2D4012650}" type="pres">
      <dgm:prSet presAssocID="{54B2B0BC-9147-4E00-9348-DE4C062038C7}" presName="compNode" presStyleCnt="0"/>
      <dgm:spPr/>
    </dgm:pt>
    <dgm:pt modelId="{636E3685-AC71-407D-98FD-15D9FC964BEF}" type="pres">
      <dgm:prSet presAssocID="{54B2B0BC-9147-4E00-9348-DE4C062038C7}" presName="aNode" presStyleLbl="bgShp" presStyleIdx="2" presStyleCnt="3" custLinFactNeighborX="332" custLinFactNeighborY="939"/>
      <dgm:spPr/>
      <dgm:t>
        <a:bodyPr/>
        <a:lstStyle/>
        <a:p>
          <a:endParaRPr lang="it-IT"/>
        </a:p>
      </dgm:t>
    </dgm:pt>
    <dgm:pt modelId="{887EADB1-947E-44D6-9905-B7269E1113F8}" type="pres">
      <dgm:prSet presAssocID="{54B2B0BC-9147-4E00-9348-DE4C062038C7}" presName="textNode" presStyleLbl="bgShp" presStyleIdx="2" presStyleCnt="3"/>
      <dgm:spPr/>
      <dgm:t>
        <a:bodyPr/>
        <a:lstStyle/>
        <a:p>
          <a:endParaRPr lang="it-IT"/>
        </a:p>
      </dgm:t>
    </dgm:pt>
    <dgm:pt modelId="{332616A6-A16E-4BFE-9C91-3211C469A0B2}" type="pres">
      <dgm:prSet presAssocID="{54B2B0BC-9147-4E00-9348-DE4C062038C7}" presName="compChildNode" presStyleCnt="0"/>
      <dgm:spPr/>
    </dgm:pt>
    <dgm:pt modelId="{20A59100-3A96-488C-81C4-CFD6606A01A8}" type="pres">
      <dgm:prSet presAssocID="{54B2B0BC-9147-4E00-9348-DE4C062038C7}" presName="theInnerList" presStyleCnt="0"/>
      <dgm:spPr/>
    </dgm:pt>
    <dgm:pt modelId="{69464F38-108D-4C91-81D1-E491630FF488}" type="pres">
      <dgm:prSet presAssocID="{B9828203-3C7F-4A70-BA37-288D76D51218}" presName="childNode" presStyleLbl="node1" presStyleIdx="2" presStyleCnt="3" custScaleX="113550" custScaleY="72378" custLinFactNeighborX="1031" custLinFactNeighborY="-1883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9946CC6-29D7-4129-9CF8-26B4CF4ABA64}" type="presOf" srcId="{273B1C86-3202-4518-84BD-10CC72737198}" destId="{0A254130-B2C3-4ADA-BE3B-35DC6AA10E03}" srcOrd="0" destOrd="0" presId="urn:microsoft.com/office/officeart/2005/8/layout/lProcess2"/>
    <dgm:cxn modelId="{F90AD436-844C-4DA8-8DEA-5B44C9DCB1A2}" type="presOf" srcId="{54B2B0BC-9147-4E00-9348-DE4C062038C7}" destId="{636E3685-AC71-407D-98FD-15D9FC964BEF}" srcOrd="0" destOrd="0" presId="urn:microsoft.com/office/officeart/2005/8/layout/lProcess2"/>
    <dgm:cxn modelId="{D831C24D-2DC8-4A88-B0A6-FD144245A398}" srcId="{307B95AD-0CE8-4D9E-81A6-C7CC13010CEC}" destId="{A9D735F4-D6A0-490D-96F9-1E6F528FEE69}" srcOrd="0" destOrd="0" parTransId="{DE24BEE2-3C05-439A-8032-A1419AFB1F53}" sibTransId="{482499ED-E854-4EEF-9F18-E42D2A19691F}"/>
    <dgm:cxn modelId="{CFEB541E-2E9C-4E97-A760-C7BD698D1C77}" srcId="{307B95AD-0CE8-4D9E-81A6-C7CC13010CEC}" destId="{287A8AB6-9616-4E1E-A69C-1F5D251EE58F}" srcOrd="1" destOrd="0" parTransId="{C585B659-1CAB-4C06-8FE4-075419F42295}" sibTransId="{E9BCC387-1BEF-4791-B02B-874B423822C5}"/>
    <dgm:cxn modelId="{E8AA3021-3367-4D43-9A7A-608FA7E344C0}" srcId="{54B2B0BC-9147-4E00-9348-DE4C062038C7}" destId="{B9828203-3C7F-4A70-BA37-288D76D51218}" srcOrd="0" destOrd="0" parTransId="{1EEE00BA-0A57-4FB1-A1AD-FB919BC3AFF6}" sibTransId="{F58F3726-7B90-4CFA-9057-D10C9171BE1C}"/>
    <dgm:cxn modelId="{8DFA9637-6629-4B47-8A4F-0DBC404E1C30}" srcId="{A9D735F4-D6A0-490D-96F9-1E6F528FEE69}" destId="{273B1C86-3202-4518-84BD-10CC72737198}" srcOrd="0" destOrd="0" parTransId="{7181773A-D2A0-4C4E-B9DF-B2705C284879}" sibTransId="{5225CCD5-1F5F-4F78-96FB-AEFFBCA39711}"/>
    <dgm:cxn modelId="{DCD6C13B-6BAC-402F-8FD6-67D3A219F1CE}" type="presOf" srcId="{F0C7EB3C-25DB-40CE-B50B-3CA31DD92A1E}" destId="{E12356EA-3540-49AA-9EE7-F8C777858C56}" srcOrd="0" destOrd="0" presId="urn:microsoft.com/office/officeart/2005/8/layout/lProcess2"/>
    <dgm:cxn modelId="{F4436C6F-3126-4AB8-9350-DB80B6C0FF4D}" srcId="{307B95AD-0CE8-4D9E-81A6-C7CC13010CEC}" destId="{54B2B0BC-9147-4E00-9348-DE4C062038C7}" srcOrd="2" destOrd="0" parTransId="{7C59323B-4176-4326-936C-248EACC179A6}" sibTransId="{14192EAC-0F6B-4236-91C8-F7DE5CD68847}"/>
    <dgm:cxn modelId="{821040B0-1B29-4FAC-A9B3-214B0A80D6B0}" type="presOf" srcId="{287A8AB6-9616-4E1E-A69C-1F5D251EE58F}" destId="{0A869C65-4E91-45C4-BF42-63E73C890723}" srcOrd="0" destOrd="0" presId="urn:microsoft.com/office/officeart/2005/8/layout/lProcess2"/>
    <dgm:cxn modelId="{0B1120BD-FF7D-4A61-937B-13ED99D69819}" type="presOf" srcId="{A9D735F4-D6A0-490D-96F9-1E6F528FEE69}" destId="{71CE7787-7C86-4276-9A6B-4A835087459E}" srcOrd="0" destOrd="0" presId="urn:microsoft.com/office/officeart/2005/8/layout/lProcess2"/>
    <dgm:cxn modelId="{ED2AE9F9-1E74-422F-B6F5-E735D11D6C06}" type="presOf" srcId="{54B2B0BC-9147-4E00-9348-DE4C062038C7}" destId="{887EADB1-947E-44D6-9905-B7269E1113F8}" srcOrd="1" destOrd="0" presId="urn:microsoft.com/office/officeart/2005/8/layout/lProcess2"/>
    <dgm:cxn modelId="{BAA8C4FD-0B5B-4B95-80A1-2DB2CE942EC3}" type="presOf" srcId="{287A8AB6-9616-4E1E-A69C-1F5D251EE58F}" destId="{71816FFF-92BF-45A8-8084-19B28A6B81C3}" srcOrd="1" destOrd="0" presId="urn:microsoft.com/office/officeart/2005/8/layout/lProcess2"/>
    <dgm:cxn modelId="{216DE10C-7F49-45FB-A233-BBEA51D80453}" type="presOf" srcId="{A9D735F4-D6A0-490D-96F9-1E6F528FEE69}" destId="{2D5C0EF9-9E11-4927-A72D-3B15851A5218}" srcOrd="1" destOrd="0" presId="urn:microsoft.com/office/officeart/2005/8/layout/lProcess2"/>
    <dgm:cxn modelId="{AC768CBD-6686-4797-B41D-40A812ABC356}" srcId="{287A8AB6-9616-4E1E-A69C-1F5D251EE58F}" destId="{F0C7EB3C-25DB-40CE-B50B-3CA31DD92A1E}" srcOrd="0" destOrd="0" parTransId="{60AEF610-25A5-40A6-B9E4-6761F0FDB901}" sibTransId="{D48EF015-D6C8-4094-AA9E-6F502A267026}"/>
    <dgm:cxn modelId="{6A22ED96-56F3-4ADF-B7E9-F0371D908C54}" type="presOf" srcId="{307B95AD-0CE8-4D9E-81A6-C7CC13010CEC}" destId="{430E2278-F5B7-490A-BB42-741E6E76CA3A}" srcOrd="0" destOrd="0" presId="urn:microsoft.com/office/officeart/2005/8/layout/lProcess2"/>
    <dgm:cxn modelId="{762D052A-FC92-425C-974B-274B83E896EA}" type="presOf" srcId="{B9828203-3C7F-4A70-BA37-288D76D51218}" destId="{69464F38-108D-4C91-81D1-E491630FF488}" srcOrd="0" destOrd="0" presId="urn:microsoft.com/office/officeart/2005/8/layout/lProcess2"/>
    <dgm:cxn modelId="{4F2AF5C2-D02E-4950-84D4-4D8F6182A93D}" type="presParOf" srcId="{430E2278-F5B7-490A-BB42-741E6E76CA3A}" destId="{3A745275-6507-4D74-9314-41DFCEF8436C}" srcOrd="0" destOrd="0" presId="urn:microsoft.com/office/officeart/2005/8/layout/lProcess2"/>
    <dgm:cxn modelId="{B4D43398-DA43-4477-AB62-1F3C8C5F4C44}" type="presParOf" srcId="{3A745275-6507-4D74-9314-41DFCEF8436C}" destId="{71CE7787-7C86-4276-9A6B-4A835087459E}" srcOrd="0" destOrd="0" presId="urn:microsoft.com/office/officeart/2005/8/layout/lProcess2"/>
    <dgm:cxn modelId="{CCABB649-E611-4DE1-AEF1-4E45DB002586}" type="presParOf" srcId="{3A745275-6507-4D74-9314-41DFCEF8436C}" destId="{2D5C0EF9-9E11-4927-A72D-3B15851A5218}" srcOrd="1" destOrd="0" presId="urn:microsoft.com/office/officeart/2005/8/layout/lProcess2"/>
    <dgm:cxn modelId="{284602A9-E446-4819-A31A-A7913B561A67}" type="presParOf" srcId="{3A745275-6507-4D74-9314-41DFCEF8436C}" destId="{234F0F96-83B5-4C56-A716-EB59B7BFCF83}" srcOrd="2" destOrd="0" presId="urn:microsoft.com/office/officeart/2005/8/layout/lProcess2"/>
    <dgm:cxn modelId="{6C6BF4E6-5CDC-4969-B34C-BEF8D274E65F}" type="presParOf" srcId="{234F0F96-83B5-4C56-A716-EB59B7BFCF83}" destId="{E1AF9376-0EE1-422D-92E1-593D9D0611C4}" srcOrd="0" destOrd="0" presId="urn:microsoft.com/office/officeart/2005/8/layout/lProcess2"/>
    <dgm:cxn modelId="{97A60C9C-D700-4096-A915-93D20358D2FD}" type="presParOf" srcId="{E1AF9376-0EE1-422D-92E1-593D9D0611C4}" destId="{0A254130-B2C3-4ADA-BE3B-35DC6AA10E03}" srcOrd="0" destOrd="0" presId="urn:microsoft.com/office/officeart/2005/8/layout/lProcess2"/>
    <dgm:cxn modelId="{EEF60CA2-CB95-4D40-93D6-D26B49493067}" type="presParOf" srcId="{430E2278-F5B7-490A-BB42-741E6E76CA3A}" destId="{818A42FA-A60E-4A47-8D8B-7A4B13F56A80}" srcOrd="1" destOrd="0" presId="urn:microsoft.com/office/officeart/2005/8/layout/lProcess2"/>
    <dgm:cxn modelId="{E9DE6EF9-9C67-4BB4-9C01-4ABDA30C2198}" type="presParOf" srcId="{430E2278-F5B7-490A-BB42-741E6E76CA3A}" destId="{37EEA156-A81D-4D94-A2ED-8D95FD986E02}" srcOrd="2" destOrd="0" presId="urn:microsoft.com/office/officeart/2005/8/layout/lProcess2"/>
    <dgm:cxn modelId="{DA0D91B0-0067-4FB7-B1BF-7DA71FF69541}" type="presParOf" srcId="{37EEA156-A81D-4D94-A2ED-8D95FD986E02}" destId="{0A869C65-4E91-45C4-BF42-63E73C890723}" srcOrd="0" destOrd="0" presId="urn:microsoft.com/office/officeart/2005/8/layout/lProcess2"/>
    <dgm:cxn modelId="{96C5842C-FC99-46B1-9A7C-711CB5AB3E4E}" type="presParOf" srcId="{37EEA156-A81D-4D94-A2ED-8D95FD986E02}" destId="{71816FFF-92BF-45A8-8084-19B28A6B81C3}" srcOrd="1" destOrd="0" presId="urn:microsoft.com/office/officeart/2005/8/layout/lProcess2"/>
    <dgm:cxn modelId="{480376AF-A2CE-4538-A5B1-3387C53A314A}" type="presParOf" srcId="{37EEA156-A81D-4D94-A2ED-8D95FD986E02}" destId="{B35F0498-197A-4537-BAA1-87B5B7C4A7D8}" srcOrd="2" destOrd="0" presId="urn:microsoft.com/office/officeart/2005/8/layout/lProcess2"/>
    <dgm:cxn modelId="{584C3DC2-D74A-4987-9F02-2E98AD980A2D}" type="presParOf" srcId="{B35F0498-197A-4537-BAA1-87B5B7C4A7D8}" destId="{52474C11-CF5B-44AC-AA12-A64CDEA9BFB9}" srcOrd="0" destOrd="0" presId="urn:microsoft.com/office/officeart/2005/8/layout/lProcess2"/>
    <dgm:cxn modelId="{863D2F7E-2D67-474E-9E81-C76561A5E83B}" type="presParOf" srcId="{52474C11-CF5B-44AC-AA12-A64CDEA9BFB9}" destId="{E12356EA-3540-49AA-9EE7-F8C777858C56}" srcOrd="0" destOrd="0" presId="urn:microsoft.com/office/officeart/2005/8/layout/lProcess2"/>
    <dgm:cxn modelId="{C05E9A11-00D9-4B76-9A09-53C1A94801F6}" type="presParOf" srcId="{430E2278-F5B7-490A-BB42-741E6E76CA3A}" destId="{3CFF6DC7-03AE-431D-81F3-23CFA8027637}" srcOrd="3" destOrd="0" presId="urn:microsoft.com/office/officeart/2005/8/layout/lProcess2"/>
    <dgm:cxn modelId="{5B4603C8-4BA2-425B-912A-0867AF5D95B1}" type="presParOf" srcId="{430E2278-F5B7-490A-BB42-741E6E76CA3A}" destId="{B4F90A47-DCC7-4010-A8DE-42C2D4012650}" srcOrd="4" destOrd="0" presId="urn:microsoft.com/office/officeart/2005/8/layout/lProcess2"/>
    <dgm:cxn modelId="{1CAD193C-1527-430A-911D-1F81F2A38F8D}" type="presParOf" srcId="{B4F90A47-DCC7-4010-A8DE-42C2D4012650}" destId="{636E3685-AC71-407D-98FD-15D9FC964BEF}" srcOrd="0" destOrd="0" presId="urn:microsoft.com/office/officeart/2005/8/layout/lProcess2"/>
    <dgm:cxn modelId="{12AF98A1-16C9-4990-BDA0-D86C08B1B657}" type="presParOf" srcId="{B4F90A47-DCC7-4010-A8DE-42C2D4012650}" destId="{887EADB1-947E-44D6-9905-B7269E1113F8}" srcOrd="1" destOrd="0" presId="urn:microsoft.com/office/officeart/2005/8/layout/lProcess2"/>
    <dgm:cxn modelId="{29880DB3-FCBC-4C78-A506-5913F3DFCEBC}" type="presParOf" srcId="{B4F90A47-DCC7-4010-A8DE-42C2D4012650}" destId="{332616A6-A16E-4BFE-9C91-3211C469A0B2}" srcOrd="2" destOrd="0" presId="urn:microsoft.com/office/officeart/2005/8/layout/lProcess2"/>
    <dgm:cxn modelId="{C748F01A-4B8A-4055-9B50-F7372F219C19}" type="presParOf" srcId="{332616A6-A16E-4BFE-9C91-3211C469A0B2}" destId="{20A59100-3A96-488C-81C4-CFD6606A01A8}" srcOrd="0" destOrd="0" presId="urn:microsoft.com/office/officeart/2005/8/layout/lProcess2"/>
    <dgm:cxn modelId="{1EBA46A8-0967-4231-9A72-467A833E7365}" type="presParOf" srcId="{20A59100-3A96-488C-81C4-CFD6606A01A8}" destId="{69464F38-108D-4C91-81D1-E491630FF488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F3B223D-1C10-4299-9CE8-60747769E75F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E4E9A237-8DDD-42B1-9918-4F5060A119E3}">
      <dgm:prSet phldrT="[Testo]" custT="1"/>
      <dgm:spPr/>
      <dgm:t>
        <a:bodyPr/>
        <a:lstStyle/>
        <a:p>
          <a:r>
            <a:rPr lang="it-IT" sz="1600" b="1" dirty="0" smtClean="0">
              <a:solidFill>
                <a:schemeClr val="accent1">
                  <a:lumMod val="20000"/>
                  <a:lumOff val="80000"/>
                </a:schemeClr>
              </a:solidFill>
            </a:rPr>
            <a:t>INTERVENTI PER L’EFFICIENTAMENTO </a:t>
          </a:r>
          <a:r>
            <a:rPr lang="it-IT" sz="1600" b="1" dirty="0" smtClean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DEGLI INVOLUCRI (CAPANNONI)                       </a:t>
          </a:r>
          <a:r>
            <a:rPr lang="it-IT" sz="1600" b="1" dirty="0" smtClean="0">
              <a:solidFill>
                <a:schemeClr val="accent1">
                  <a:lumMod val="20000"/>
                  <a:lumOff val="80000"/>
                </a:schemeClr>
              </a:solidFill>
            </a:rPr>
            <a:t>CHE OSPITANO                           I PROCESSI PRODUTTIVI</a:t>
          </a:r>
          <a:endParaRPr lang="it-IT" sz="1600" dirty="0">
            <a:solidFill>
              <a:schemeClr val="accent1">
                <a:lumMod val="20000"/>
                <a:lumOff val="80000"/>
              </a:schemeClr>
            </a:solidFill>
          </a:endParaRPr>
        </a:p>
      </dgm:t>
    </dgm:pt>
    <dgm:pt modelId="{9BFDB31A-EE7A-41BB-817B-81A837101FAF}" type="parTrans" cxnId="{C725EE48-05E5-4ECD-949F-62B40FCA4C33}">
      <dgm:prSet/>
      <dgm:spPr/>
      <dgm:t>
        <a:bodyPr/>
        <a:lstStyle/>
        <a:p>
          <a:endParaRPr lang="it-IT"/>
        </a:p>
      </dgm:t>
    </dgm:pt>
    <dgm:pt modelId="{D87C827F-5983-4788-9561-AC103CAA2CCC}" type="sibTrans" cxnId="{C725EE48-05E5-4ECD-949F-62B40FCA4C33}">
      <dgm:prSet/>
      <dgm:spPr/>
      <dgm:t>
        <a:bodyPr/>
        <a:lstStyle/>
        <a:p>
          <a:endParaRPr lang="it-IT"/>
        </a:p>
      </dgm:t>
    </dgm:pt>
    <dgm:pt modelId="{B9404B92-E5FB-4E29-B335-F52F5992CCAB}">
      <dgm:prSet custT="1"/>
      <dgm:spPr/>
      <dgm:t>
        <a:bodyPr/>
        <a:lstStyle/>
        <a:p>
          <a:r>
            <a:rPr lang="it-IT" sz="1600" b="1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INTERVENTI RIVOLTI             ALL’ EFFICIENTAMENTO ENERGETICO                           DEI PROCESSI                    PRODUTTIVI</a:t>
          </a:r>
        </a:p>
      </dgm:t>
    </dgm:pt>
    <dgm:pt modelId="{38574D58-4308-4E31-A2B5-E64976699627}" type="parTrans" cxnId="{7982CBC3-84D9-4E9A-8C90-A9101C3D7032}">
      <dgm:prSet/>
      <dgm:spPr/>
      <dgm:t>
        <a:bodyPr/>
        <a:lstStyle/>
        <a:p>
          <a:endParaRPr lang="it-IT"/>
        </a:p>
      </dgm:t>
    </dgm:pt>
    <dgm:pt modelId="{C06B852D-5562-451F-B0D7-8056912E0A27}" type="sibTrans" cxnId="{7982CBC3-84D9-4E9A-8C90-A9101C3D7032}">
      <dgm:prSet/>
      <dgm:spPr/>
      <dgm:t>
        <a:bodyPr/>
        <a:lstStyle/>
        <a:p>
          <a:endParaRPr lang="it-IT"/>
        </a:p>
      </dgm:t>
    </dgm:pt>
    <dgm:pt modelId="{C723A9EC-B4D1-4FAF-9886-BE8B5080B750}">
      <dgm:prSet custT="1"/>
      <dgm:spPr/>
      <dgm:t>
        <a:bodyPr/>
        <a:lstStyle/>
        <a:p>
          <a:r>
            <a:rPr lang="it-IT" sz="1600" b="1" dirty="0" smtClean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INTERVENTI DI EFFICIENTAMENTO ENERGETICO                 </a:t>
          </a:r>
          <a:r>
            <a:rPr lang="it-IT" sz="1600" b="1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CHE COINVOLGONO     PIU’ AZIENDE COLLOCATE NELLO STESSO                  AMBITO TERRITORIALE</a:t>
          </a:r>
          <a:endParaRPr lang="it-IT" sz="1600" b="1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2FB7108F-9E9A-453C-AEB0-3E5EEED2DF32}" type="parTrans" cxnId="{017A7471-C041-4F44-B128-567472D470DE}">
      <dgm:prSet/>
      <dgm:spPr/>
      <dgm:t>
        <a:bodyPr/>
        <a:lstStyle/>
        <a:p>
          <a:endParaRPr lang="it-IT"/>
        </a:p>
      </dgm:t>
    </dgm:pt>
    <dgm:pt modelId="{74BE8C34-3E58-49E1-98F7-91026021DA89}" type="sibTrans" cxnId="{017A7471-C041-4F44-B128-567472D470DE}">
      <dgm:prSet/>
      <dgm:spPr/>
      <dgm:t>
        <a:bodyPr/>
        <a:lstStyle/>
        <a:p>
          <a:endParaRPr lang="it-IT"/>
        </a:p>
      </dgm:t>
    </dgm:pt>
    <dgm:pt modelId="{410E74F4-DB36-4938-9C05-24B3E6A38A09}" type="pres">
      <dgm:prSet presAssocID="{BF3B223D-1C10-4299-9CE8-60747769E75F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AE537B16-10CF-4F8E-80E5-37D1D3274B8D}" type="pres">
      <dgm:prSet presAssocID="{E4E9A237-8DDD-42B1-9918-4F5060A119E3}" presName="composite" presStyleCnt="0"/>
      <dgm:spPr/>
    </dgm:pt>
    <dgm:pt modelId="{D60981F8-938F-4A47-9755-2F4D179C19ED}" type="pres">
      <dgm:prSet presAssocID="{E4E9A237-8DDD-42B1-9918-4F5060A119E3}" presName="LShape" presStyleLbl="alignNode1" presStyleIdx="0" presStyleCnt="5"/>
      <dgm:spPr/>
    </dgm:pt>
    <dgm:pt modelId="{E84B44B2-68E0-42C4-AC8E-B1A3FBE43FF6}" type="pres">
      <dgm:prSet presAssocID="{E4E9A237-8DDD-42B1-9918-4F5060A119E3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4DCD408-0A09-41A8-9E4F-28FDD1108263}" type="pres">
      <dgm:prSet presAssocID="{E4E9A237-8DDD-42B1-9918-4F5060A119E3}" presName="Triangle" presStyleLbl="alignNode1" presStyleIdx="1" presStyleCnt="5"/>
      <dgm:spPr/>
    </dgm:pt>
    <dgm:pt modelId="{A104C664-EFC3-41C5-A02B-BA810CF12F78}" type="pres">
      <dgm:prSet presAssocID="{D87C827F-5983-4788-9561-AC103CAA2CCC}" presName="sibTrans" presStyleCnt="0"/>
      <dgm:spPr/>
    </dgm:pt>
    <dgm:pt modelId="{99F6E84C-847E-4B4A-BCB8-1755060B35A9}" type="pres">
      <dgm:prSet presAssocID="{D87C827F-5983-4788-9561-AC103CAA2CCC}" presName="space" presStyleCnt="0"/>
      <dgm:spPr/>
    </dgm:pt>
    <dgm:pt modelId="{029DEE8B-E063-4C37-AA1D-C021A07AC508}" type="pres">
      <dgm:prSet presAssocID="{B9404B92-E5FB-4E29-B335-F52F5992CCAB}" presName="composite" presStyleCnt="0"/>
      <dgm:spPr/>
    </dgm:pt>
    <dgm:pt modelId="{B14E280E-C1E3-4765-8A06-BC73042FF7E0}" type="pres">
      <dgm:prSet presAssocID="{B9404B92-E5FB-4E29-B335-F52F5992CCAB}" presName="LShape" presStyleLbl="alignNode1" presStyleIdx="2" presStyleCnt="5"/>
      <dgm:spPr/>
    </dgm:pt>
    <dgm:pt modelId="{0FECE891-AC3B-4E01-B525-70545D35492B}" type="pres">
      <dgm:prSet presAssocID="{B9404B92-E5FB-4E29-B335-F52F5992CCAB}" presName="ParentText" presStyleLbl="revTx" presStyleIdx="1" presStyleCnt="3" custScaleX="97691" custLinFactNeighborX="390" custLinFactNeighborY="17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2637B7F-1BCB-4D63-BBC2-73A069F1E387}" type="pres">
      <dgm:prSet presAssocID="{B9404B92-E5FB-4E29-B335-F52F5992CCAB}" presName="Triangle" presStyleLbl="alignNode1" presStyleIdx="3" presStyleCnt="5"/>
      <dgm:spPr/>
    </dgm:pt>
    <dgm:pt modelId="{6658E33E-1A1F-4B2D-8176-17C43DC1AA9D}" type="pres">
      <dgm:prSet presAssocID="{C06B852D-5562-451F-B0D7-8056912E0A27}" presName="sibTrans" presStyleCnt="0"/>
      <dgm:spPr/>
    </dgm:pt>
    <dgm:pt modelId="{0E7A411B-29C1-4143-BEB0-D081A8CC3E84}" type="pres">
      <dgm:prSet presAssocID="{C06B852D-5562-451F-B0D7-8056912E0A27}" presName="space" presStyleCnt="0"/>
      <dgm:spPr/>
    </dgm:pt>
    <dgm:pt modelId="{C70F1BC8-3FA3-4DC5-AD59-05AA5CB415BC}" type="pres">
      <dgm:prSet presAssocID="{C723A9EC-B4D1-4FAF-9886-BE8B5080B750}" presName="composite" presStyleCnt="0"/>
      <dgm:spPr/>
    </dgm:pt>
    <dgm:pt modelId="{82B01935-DED3-42DA-9438-12F6356B088A}" type="pres">
      <dgm:prSet presAssocID="{C723A9EC-B4D1-4FAF-9886-BE8B5080B750}" presName="LShape" presStyleLbl="alignNode1" presStyleIdx="4" presStyleCnt="5"/>
      <dgm:spPr/>
    </dgm:pt>
    <dgm:pt modelId="{BB497BA0-0402-42B3-9F64-7CC153D704F2}" type="pres">
      <dgm:prSet presAssocID="{C723A9EC-B4D1-4FAF-9886-BE8B5080B750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725EE48-05E5-4ECD-949F-62B40FCA4C33}" srcId="{BF3B223D-1C10-4299-9CE8-60747769E75F}" destId="{E4E9A237-8DDD-42B1-9918-4F5060A119E3}" srcOrd="0" destOrd="0" parTransId="{9BFDB31A-EE7A-41BB-817B-81A837101FAF}" sibTransId="{D87C827F-5983-4788-9561-AC103CAA2CCC}"/>
    <dgm:cxn modelId="{C9BD343F-C671-4FED-A858-B18852FFED60}" type="presOf" srcId="{E4E9A237-8DDD-42B1-9918-4F5060A119E3}" destId="{E84B44B2-68E0-42C4-AC8E-B1A3FBE43FF6}" srcOrd="0" destOrd="0" presId="urn:microsoft.com/office/officeart/2009/3/layout/StepUpProcess"/>
    <dgm:cxn modelId="{0DCD1193-4BF5-4A6A-A524-5866BBDD69D6}" type="presOf" srcId="{B9404B92-E5FB-4E29-B335-F52F5992CCAB}" destId="{0FECE891-AC3B-4E01-B525-70545D35492B}" srcOrd="0" destOrd="0" presId="urn:microsoft.com/office/officeart/2009/3/layout/StepUpProcess"/>
    <dgm:cxn modelId="{017A7471-C041-4F44-B128-567472D470DE}" srcId="{BF3B223D-1C10-4299-9CE8-60747769E75F}" destId="{C723A9EC-B4D1-4FAF-9886-BE8B5080B750}" srcOrd="2" destOrd="0" parTransId="{2FB7108F-9E9A-453C-AEB0-3E5EEED2DF32}" sibTransId="{74BE8C34-3E58-49E1-98F7-91026021DA89}"/>
    <dgm:cxn modelId="{87DB7BFE-C331-4AF6-BD5F-4485CB46E791}" type="presOf" srcId="{BF3B223D-1C10-4299-9CE8-60747769E75F}" destId="{410E74F4-DB36-4938-9C05-24B3E6A38A09}" srcOrd="0" destOrd="0" presId="urn:microsoft.com/office/officeart/2009/3/layout/StepUpProcess"/>
    <dgm:cxn modelId="{CA339C4B-8F58-40A4-9A68-BFF271D1BBE3}" type="presOf" srcId="{C723A9EC-B4D1-4FAF-9886-BE8B5080B750}" destId="{BB497BA0-0402-42B3-9F64-7CC153D704F2}" srcOrd="0" destOrd="0" presId="urn:microsoft.com/office/officeart/2009/3/layout/StepUpProcess"/>
    <dgm:cxn modelId="{7982CBC3-84D9-4E9A-8C90-A9101C3D7032}" srcId="{BF3B223D-1C10-4299-9CE8-60747769E75F}" destId="{B9404B92-E5FB-4E29-B335-F52F5992CCAB}" srcOrd="1" destOrd="0" parTransId="{38574D58-4308-4E31-A2B5-E64976699627}" sibTransId="{C06B852D-5562-451F-B0D7-8056912E0A27}"/>
    <dgm:cxn modelId="{8CFAF998-0452-42EA-AFD4-AFAFEB08FF2D}" type="presParOf" srcId="{410E74F4-DB36-4938-9C05-24B3E6A38A09}" destId="{AE537B16-10CF-4F8E-80E5-37D1D3274B8D}" srcOrd="0" destOrd="0" presId="urn:microsoft.com/office/officeart/2009/3/layout/StepUpProcess"/>
    <dgm:cxn modelId="{B0958757-F44D-4CD0-8EAC-1E3FB26CDAF5}" type="presParOf" srcId="{AE537B16-10CF-4F8E-80E5-37D1D3274B8D}" destId="{D60981F8-938F-4A47-9755-2F4D179C19ED}" srcOrd="0" destOrd="0" presId="urn:microsoft.com/office/officeart/2009/3/layout/StepUpProcess"/>
    <dgm:cxn modelId="{3F2FA62F-3ED5-4806-A40D-62EFF67EA649}" type="presParOf" srcId="{AE537B16-10CF-4F8E-80E5-37D1D3274B8D}" destId="{E84B44B2-68E0-42C4-AC8E-B1A3FBE43FF6}" srcOrd="1" destOrd="0" presId="urn:microsoft.com/office/officeart/2009/3/layout/StepUpProcess"/>
    <dgm:cxn modelId="{3ACD5DE2-E1BA-4A09-9657-94C708D5A37D}" type="presParOf" srcId="{AE537B16-10CF-4F8E-80E5-37D1D3274B8D}" destId="{C4DCD408-0A09-41A8-9E4F-28FDD1108263}" srcOrd="2" destOrd="0" presId="urn:microsoft.com/office/officeart/2009/3/layout/StepUpProcess"/>
    <dgm:cxn modelId="{C7E439B3-6B98-45DF-A29F-CCC658FA1E04}" type="presParOf" srcId="{410E74F4-DB36-4938-9C05-24B3E6A38A09}" destId="{A104C664-EFC3-41C5-A02B-BA810CF12F78}" srcOrd="1" destOrd="0" presId="urn:microsoft.com/office/officeart/2009/3/layout/StepUpProcess"/>
    <dgm:cxn modelId="{EB497F97-1F11-4327-BB39-5AB335ED5459}" type="presParOf" srcId="{A104C664-EFC3-41C5-A02B-BA810CF12F78}" destId="{99F6E84C-847E-4B4A-BCB8-1755060B35A9}" srcOrd="0" destOrd="0" presId="urn:microsoft.com/office/officeart/2009/3/layout/StepUpProcess"/>
    <dgm:cxn modelId="{9AAEA7F6-D1D1-45A9-86FD-F39CD5F2CB54}" type="presParOf" srcId="{410E74F4-DB36-4938-9C05-24B3E6A38A09}" destId="{029DEE8B-E063-4C37-AA1D-C021A07AC508}" srcOrd="2" destOrd="0" presId="urn:microsoft.com/office/officeart/2009/3/layout/StepUpProcess"/>
    <dgm:cxn modelId="{F10089CF-28AD-4001-8A45-8302EA1FF1D9}" type="presParOf" srcId="{029DEE8B-E063-4C37-AA1D-C021A07AC508}" destId="{B14E280E-C1E3-4765-8A06-BC73042FF7E0}" srcOrd="0" destOrd="0" presId="urn:microsoft.com/office/officeart/2009/3/layout/StepUpProcess"/>
    <dgm:cxn modelId="{35D94AD7-C70F-418E-A0E4-A15872EAA24C}" type="presParOf" srcId="{029DEE8B-E063-4C37-AA1D-C021A07AC508}" destId="{0FECE891-AC3B-4E01-B525-70545D35492B}" srcOrd="1" destOrd="0" presId="urn:microsoft.com/office/officeart/2009/3/layout/StepUpProcess"/>
    <dgm:cxn modelId="{7D363802-2245-4918-AB84-38D68A11C46A}" type="presParOf" srcId="{029DEE8B-E063-4C37-AA1D-C021A07AC508}" destId="{22637B7F-1BCB-4D63-BBC2-73A069F1E387}" srcOrd="2" destOrd="0" presId="urn:microsoft.com/office/officeart/2009/3/layout/StepUpProcess"/>
    <dgm:cxn modelId="{6C100186-E0B4-4643-86B5-63EE52504B89}" type="presParOf" srcId="{410E74F4-DB36-4938-9C05-24B3E6A38A09}" destId="{6658E33E-1A1F-4B2D-8176-17C43DC1AA9D}" srcOrd="3" destOrd="0" presId="urn:microsoft.com/office/officeart/2009/3/layout/StepUpProcess"/>
    <dgm:cxn modelId="{E5B1705F-4C99-4EB9-B63E-0FE4F89A82FE}" type="presParOf" srcId="{6658E33E-1A1F-4B2D-8176-17C43DC1AA9D}" destId="{0E7A411B-29C1-4143-BEB0-D081A8CC3E84}" srcOrd="0" destOrd="0" presId="urn:microsoft.com/office/officeart/2009/3/layout/StepUpProcess"/>
    <dgm:cxn modelId="{ED833A68-A5AD-4558-AF89-82873B6959F7}" type="presParOf" srcId="{410E74F4-DB36-4938-9C05-24B3E6A38A09}" destId="{C70F1BC8-3FA3-4DC5-AD59-05AA5CB415BC}" srcOrd="4" destOrd="0" presId="urn:microsoft.com/office/officeart/2009/3/layout/StepUpProcess"/>
    <dgm:cxn modelId="{2FD284C6-60C2-4C4D-9FFB-B47EB5FF4038}" type="presParOf" srcId="{C70F1BC8-3FA3-4DC5-AD59-05AA5CB415BC}" destId="{82B01935-DED3-42DA-9438-12F6356B088A}" srcOrd="0" destOrd="0" presId="urn:microsoft.com/office/officeart/2009/3/layout/StepUpProcess"/>
    <dgm:cxn modelId="{126F1CC9-1C8E-4A7C-8968-065F98AAB447}" type="presParOf" srcId="{C70F1BC8-3FA3-4DC5-AD59-05AA5CB415BC}" destId="{BB497BA0-0402-42B3-9F64-7CC153D704F2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26FC0D8-7B1F-402B-BB19-C3848BD81F32}" type="doc">
      <dgm:prSet loTypeId="urn:microsoft.com/office/officeart/2005/8/layout/cycle2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CFD5F11D-F419-4D76-9117-9647AFEDD6D8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it-IT" sz="2400" b="0" dirty="0" smtClean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dugi" panose="020B0502040204020203" pitchFamily="34" charset="0"/>
            </a:rPr>
            <a:t>RUOLO                DELLE UTILITIES      NEL RAGGIUNGIMENTO DEGLI OBIETTIVI      DEL P.E.R</a:t>
          </a:r>
          <a:r>
            <a:rPr lang="it-IT" sz="2400" b="1" dirty="0" smtClean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dugi" panose="020B0502040204020203" pitchFamily="34" charset="0"/>
            </a:rPr>
            <a:t>.</a:t>
          </a:r>
          <a:endParaRPr lang="it-IT" sz="2400" b="1" dirty="0">
            <a:solidFill>
              <a:srgbClr val="CC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dugi" panose="020B0502040204020203" pitchFamily="34" charset="0"/>
          </a:endParaRPr>
        </a:p>
      </dgm:t>
    </dgm:pt>
    <dgm:pt modelId="{4C209FC0-C595-42B1-B84F-2D5B0AB8D5B3}" type="parTrans" cxnId="{524A3C4C-1DDD-4BA1-96FC-D031837D2123}">
      <dgm:prSet/>
      <dgm:spPr/>
      <dgm:t>
        <a:bodyPr/>
        <a:lstStyle/>
        <a:p>
          <a:endParaRPr lang="it-IT"/>
        </a:p>
      </dgm:t>
    </dgm:pt>
    <dgm:pt modelId="{DBAA3072-4E15-4787-92E5-1825ED43F675}" type="sibTrans" cxnId="{524A3C4C-1DDD-4BA1-96FC-D031837D2123}">
      <dgm:prSet/>
      <dgm:spPr/>
      <dgm:t>
        <a:bodyPr/>
        <a:lstStyle/>
        <a:p>
          <a:endParaRPr lang="it-IT"/>
        </a:p>
      </dgm:t>
    </dgm:pt>
    <dgm:pt modelId="{230472AE-F3B9-4BB2-9F9E-82EDFEAD6CED}" type="pres">
      <dgm:prSet presAssocID="{E26FC0D8-7B1F-402B-BB19-C3848BD81F3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B0BE01D-23A0-4292-9EA5-7A0216CF0C10}" type="pres">
      <dgm:prSet presAssocID="{CFD5F11D-F419-4D76-9117-9647AFEDD6D8}" presName="node" presStyleLbl="node1" presStyleIdx="0" presStyleCnt="1" custScaleX="105703" custRadScaleRad="96956" custRadScaleInc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24A3C4C-1DDD-4BA1-96FC-D031837D2123}" srcId="{E26FC0D8-7B1F-402B-BB19-C3848BD81F32}" destId="{CFD5F11D-F419-4D76-9117-9647AFEDD6D8}" srcOrd="0" destOrd="0" parTransId="{4C209FC0-C595-42B1-B84F-2D5B0AB8D5B3}" sibTransId="{DBAA3072-4E15-4787-92E5-1825ED43F675}"/>
    <dgm:cxn modelId="{BCD4D26B-471E-4B5D-B92D-1A5F621BA0DF}" type="presOf" srcId="{CFD5F11D-F419-4D76-9117-9647AFEDD6D8}" destId="{3B0BE01D-23A0-4292-9EA5-7A0216CF0C10}" srcOrd="0" destOrd="0" presId="urn:microsoft.com/office/officeart/2005/8/layout/cycle2"/>
    <dgm:cxn modelId="{F20B9FDA-360C-4818-9FD7-09DF21D760F0}" type="presOf" srcId="{E26FC0D8-7B1F-402B-BB19-C3848BD81F32}" destId="{230472AE-F3B9-4BB2-9F9E-82EDFEAD6CED}" srcOrd="0" destOrd="0" presId="urn:microsoft.com/office/officeart/2005/8/layout/cycle2"/>
    <dgm:cxn modelId="{99A7542E-94B4-48E7-BF4D-5A2FEF632219}" type="presParOf" srcId="{230472AE-F3B9-4BB2-9F9E-82EDFEAD6CED}" destId="{3B0BE01D-23A0-4292-9EA5-7A0216CF0C1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51C9AA7-7D94-4D96-B46D-0F1191B78DF4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589C13E-3717-48DB-AFF3-7F8B85BDD042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it-IT" sz="1200" b="1" dirty="0" smtClean="0">
              <a:solidFill>
                <a:schemeClr val="accent5">
                  <a:lumMod val="50000"/>
                </a:schemeClr>
              </a:solidFill>
            </a:rPr>
            <a:t>PARTNER                             DEL SISTEMA ISTITUZIONALE PER CONSEGUIRE              GLI OBIETTIVI DEL PIANO</a:t>
          </a:r>
          <a:endParaRPr lang="it-IT" sz="1200" b="1" dirty="0">
            <a:solidFill>
              <a:schemeClr val="accent5">
                <a:lumMod val="50000"/>
              </a:schemeClr>
            </a:solidFill>
          </a:endParaRPr>
        </a:p>
      </dgm:t>
    </dgm:pt>
    <dgm:pt modelId="{03F8DAD1-35E8-49BB-BFB5-8F15A528CE73}" type="parTrans" cxnId="{D11F355B-AE3C-4AB2-AF09-B1692BE5BFCD}">
      <dgm:prSet/>
      <dgm:spPr/>
      <dgm:t>
        <a:bodyPr/>
        <a:lstStyle/>
        <a:p>
          <a:endParaRPr lang="it-IT"/>
        </a:p>
      </dgm:t>
    </dgm:pt>
    <dgm:pt modelId="{707B1FBA-E4C9-405A-9DA6-2492B82018B4}" type="sibTrans" cxnId="{D11F355B-AE3C-4AB2-AF09-B1692BE5BFCD}">
      <dgm:prSet/>
      <dgm:spPr/>
      <dgm:t>
        <a:bodyPr/>
        <a:lstStyle/>
        <a:p>
          <a:endParaRPr lang="it-IT"/>
        </a:p>
      </dgm:t>
    </dgm:pt>
    <dgm:pt modelId="{637BE1F1-9690-464B-80D2-41581AFD8A18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it-IT" sz="1200" b="1" dirty="0" smtClean="0">
              <a:solidFill>
                <a:schemeClr val="accent5">
                  <a:lumMod val="50000"/>
                </a:schemeClr>
              </a:solidFill>
            </a:rPr>
            <a:t>SONO SOGGETTO OBBLIGATO AL RAGGIUNGIMENTO DEGLI OBIETTIVI DI RISPARMIO ED EFFICIENZA ENERGETICA (MERCATO DEI T.E.E.)</a:t>
          </a:r>
          <a:endParaRPr lang="it-IT" sz="1200" b="1" dirty="0">
            <a:solidFill>
              <a:schemeClr val="accent5">
                <a:lumMod val="50000"/>
              </a:schemeClr>
            </a:solidFill>
          </a:endParaRPr>
        </a:p>
      </dgm:t>
    </dgm:pt>
    <dgm:pt modelId="{AC4498CE-7B7C-4273-AB15-B3395CAEE3F7}" type="parTrans" cxnId="{25BB2594-86EA-42F2-8BDF-9043440746C7}">
      <dgm:prSet/>
      <dgm:spPr/>
      <dgm:t>
        <a:bodyPr/>
        <a:lstStyle/>
        <a:p>
          <a:endParaRPr lang="it-IT"/>
        </a:p>
      </dgm:t>
    </dgm:pt>
    <dgm:pt modelId="{B7FD2A39-A76C-46E8-BD13-0B4FFBAFE26B}" type="sibTrans" cxnId="{25BB2594-86EA-42F2-8BDF-9043440746C7}">
      <dgm:prSet/>
      <dgm:spPr/>
      <dgm:t>
        <a:bodyPr/>
        <a:lstStyle/>
        <a:p>
          <a:endParaRPr lang="it-IT"/>
        </a:p>
      </dgm:t>
    </dgm:pt>
    <dgm:pt modelId="{17BAFCF7-3158-499D-A4EC-884E94E4FCE6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it-IT" sz="1200" b="1" dirty="0" smtClean="0">
              <a:solidFill>
                <a:schemeClr val="accent5">
                  <a:lumMod val="50000"/>
                </a:schemeClr>
              </a:solidFill>
            </a:rPr>
            <a:t>GESTORI DI SERVIZI EVOLUTI IN CAMPO ENERGETICO </a:t>
          </a:r>
          <a:endParaRPr lang="it-IT" sz="1000" b="1" dirty="0">
            <a:solidFill>
              <a:schemeClr val="accent5">
                <a:lumMod val="50000"/>
              </a:schemeClr>
            </a:solidFill>
          </a:endParaRPr>
        </a:p>
      </dgm:t>
    </dgm:pt>
    <dgm:pt modelId="{AAED0265-B7CB-4B65-ADD4-A66FFE669BE0}" type="parTrans" cxnId="{0E9C4D5C-1E94-469E-B65C-B093C773A0FE}">
      <dgm:prSet/>
      <dgm:spPr/>
      <dgm:t>
        <a:bodyPr/>
        <a:lstStyle/>
        <a:p>
          <a:endParaRPr lang="it-IT"/>
        </a:p>
      </dgm:t>
    </dgm:pt>
    <dgm:pt modelId="{6805A404-925C-448E-BA8E-0093965E13C2}" type="sibTrans" cxnId="{0E9C4D5C-1E94-469E-B65C-B093C773A0FE}">
      <dgm:prSet/>
      <dgm:spPr/>
      <dgm:t>
        <a:bodyPr/>
        <a:lstStyle/>
        <a:p>
          <a:endParaRPr lang="it-IT"/>
        </a:p>
      </dgm:t>
    </dgm:pt>
    <dgm:pt modelId="{B41E2687-CCE6-4C00-B5E9-141F9FDC95FD}">
      <dgm:prSet phldrT="[Testo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it-IT" sz="1200" b="1" dirty="0" smtClean="0">
              <a:solidFill>
                <a:schemeClr val="accent5">
                  <a:lumMod val="50000"/>
                </a:schemeClr>
              </a:solidFill>
            </a:rPr>
            <a:t>ATTORI DI INIZIATIVE          DI RICERCA E SVILUPPO NEL CAMPO                         DELLE RINNOVABILI ED EFFICIENZA ENERGETICA</a:t>
          </a:r>
          <a:endParaRPr lang="it-IT" sz="1200" b="1" dirty="0">
            <a:solidFill>
              <a:schemeClr val="accent5">
                <a:lumMod val="50000"/>
              </a:schemeClr>
            </a:solidFill>
          </a:endParaRPr>
        </a:p>
      </dgm:t>
    </dgm:pt>
    <dgm:pt modelId="{BE278ECE-9B2D-4FA7-9C18-429EE436D0A0}" type="parTrans" cxnId="{A87F3F74-8E08-47DC-865F-72D3EEF6D595}">
      <dgm:prSet/>
      <dgm:spPr/>
      <dgm:t>
        <a:bodyPr/>
        <a:lstStyle/>
        <a:p>
          <a:endParaRPr lang="it-IT"/>
        </a:p>
      </dgm:t>
    </dgm:pt>
    <dgm:pt modelId="{2EF3796A-8940-474A-8561-B5216A3AC669}" type="sibTrans" cxnId="{A87F3F74-8E08-47DC-865F-72D3EEF6D595}">
      <dgm:prSet/>
      <dgm:spPr/>
      <dgm:t>
        <a:bodyPr/>
        <a:lstStyle/>
        <a:p>
          <a:endParaRPr lang="it-IT"/>
        </a:p>
      </dgm:t>
    </dgm:pt>
    <dgm:pt modelId="{E0794EEB-55E1-4E25-9B23-968BE8FC0C9D}">
      <dgm:prSet/>
      <dgm:spPr/>
      <dgm:t>
        <a:bodyPr/>
        <a:lstStyle/>
        <a:p>
          <a:endParaRPr lang="it-IT"/>
        </a:p>
      </dgm:t>
    </dgm:pt>
    <dgm:pt modelId="{D2D437DB-3D85-47D6-8D03-D486A31454CA}" type="parTrans" cxnId="{710F9BDB-03B2-4027-8E7D-6332E1F4274B}">
      <dgm:prSet/>
      <dgm:spPr/>
      <dgm:t>
        <a:bodyPr/>
        <a:lstStyle/>
        <a:p>
          <a:endParaRPr lang="it-IT"/>
        </a:p>
      </dgm:t>
    </dgm:pt>
    <dgm:pt modelId="{95C1DD0C-CF31-4BCD-AD67-CABD0ACFB20E}" type="sibTrans" cxnId="{710F9BDB-03B2-4027-8E7D-6332E1F4274B}">
      <dgm:prSet/>
      <dgm:spPr/>
      <dgm:t>
        <a:bodyPr/>
        <a:lstStyle/>
        <a:p>
          <a:endParaRPr lang="it-IT"/>
        </a:p>
      </dgm:t>
    </dgm:pt>
    <dgm:pt modelId="{DC869A47-125C-45D9-9050-8F19CA0A658D}">
      <dgm:prSet phldrT="[Testo]" custT="1"/>
      <dgm:spPr>
        <a:solidFill>
          <a:schemeClr val="accent1"/>
        </a:solidFill>
      </dgm:spPr>
      <dgm:t>
        <a:bodyPr/>
        <a:lstStyle/>
        <a:p>
          <a:r>
            <a:rPr lang="it-IT" sz="1400" b="1" dirty="0" smtClean="0">
              <a:solidFill>
                <a:schemeClr val="accent3">
                  <a:lumMod val="50000"/>
                </a:schemeClr>
              </a:solidFill>
            </a:rPr>
            <a:t>POSSONO SVOLGERE UN RUOLO STRAORDINARIO NELLA PROMOZIONE E GESTIONE DELLA TRANSIZIONE ENERGETICA VERSO FAMIGLIE E IMPRESE IN VIRTU’ DEL LORO RADICAMENTO TERRITORIALE</a:t>
          </a:r>
          <a:endParaRPr lang="it-IT" sz="1400" b="1" dirty="0">
            <a:solidFill>
              <a:schemeClr val="accent3">
                <a:lumMod val="50000"/>
              </a:schemeClr>
            </a:solidFill>
          </a:endParaRPr>
        </a:p>
      </dgm:t>
    </dgm:pt>
    <dgm:pt modelId="{6F15BB8D-6F6D-498A-A58A-5990C0218A23}" type="sibTrans" cxnId="{EC4D0BD4-1B9C-4159-9365-52754B741603}">
      <dgm:prSet/>
      <dgm:spPr/>
      <dgm:t>
        <a:bodyPr/>
        <a:lstStyle/>
        <a:p>
          <a:endParaRPr lang="it-IT"/>
        </a:p>
      </dgm:t>
    </dgm:pt>
    <dgm:pt modelId="{A320B9F1-E354-415B-B0BD-238CBCD2DA98}" type="parTrans" cxnId="{EC4D0BD4-1B9C-4159-9365-52754B741603}">
      <dgm:prSet/>
      <dgm:spPr/>
      <dgm:t>
        <a:bodyPr/>
        <a:lstStyle/>
        <a:p>
          <a:endParaRPr lang="it-IT"/>
        </a:p>
      </dgm:t>
    </dgm:pt>
    <dgm:pt modelId="{89A0E4DC-5929-4D39-90EF-D8BA7821D208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it-IT" sz="1000" b="1" dirty="0" smtClean="0">
              <a:solidFill>
                <a:schemeClr val="accent5">
                  <a:lumMod val="50000"/>
                </a:schemeClr>
              </a:solidFill>
            </a:rPr>
            <a:t>GENERAZIONE DISTRIBUITE</a:t>
          </a:r>
        </a:p>
      </dgm:t>
    </dgm:pt>
    <dgm:pt modelId="{80B56749-3AB6-474D-88A4-12C9A7572188}" type="parTrans" cxnId="{1AABB318-2FD9-4441-AF90-0AADD1045AC5}">
      <dgm:prSet/>
      <dgm:spPr/>
      <dgm:t>
        <a:bodyPr/>
        <a:lstStyle/>
        <a:p>
          <a:endParaRPr lang="it-IT"/>
        </a:p>
      </dgm:t>
    </dgm:pt>
    <dgm:pt modelId="{C1A5DB1F-DB33-4398-81F2-CAEE59066264}" type="sibTrans" cxnId="{1AABB318-2FD9-4441-AF90-0AADD1045AC5}">
      <dgm:prSet/>
      <dgm:spPr/>
      <dgm:t>
        <a:bodyPr/>
        <a:lstStyle/>
        <a:p>
          <a:endParaRPr lang="it-IT"/>
        </a:p>
      </dgm:t>
    </dgm:pt>
    <dgm:pt modelId="{CA1D5D65-57EF-4952-9583-4777F9DFA089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it-IT" sz="1000" b="1" dirty="0" smtClean="0">
              <a:solidFill>
                <a:schemeClr val="accent5">
                  <a:lumMod val="50000"/>
                </a:schemeClr>
              </a:solidFill>
            </a:rPr>
            <a:t>2. SVILUPPO RETI LOCALI</a:t>
          </a:r>
        </a:p>
      </dgm:t>
    </dgm:pt>
    <dgm:pt modelId="{AB45EC87-BDF3-4DC9-B140-16F07463485B}" type="parTrans" cxnId="{23E3D3FE-D639-4303-9A10-B4C31A96EC54}">
      <dgm:prSet/>
      <dgm:spPr/>
      <dgm:t>
        <a:bodyPr/>
        <a:lstStyle/>
        <a:p>
          <a:endParaRPr lang="it-IT"/>
        </a:p>
      </dgm:t>
    </dgm:pt>
    <dgm:pt modelId="{827BA8D4-7893-41B0-9F4D-0A3B474718FD}" type="sibTrans" cxnId="{23E3D3FE-D639-4303-9A10-B4C31A96EC54}">
      <dgm:prSet/>
      <dgm:spPr/>
      <dgm:t>
        <a:bodyPr/>
        <a:lstStyle/>
        <a:p>
          <a:endParaRPr lang="it-IT"/>
        </a:p>
      </dgm:t>
    </dgm:pt>
    <dgm:pt modelId="{7414A431-D018-4CE5-8D74-03B1D4A440B9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it-IT" sz="1000" b="1" dirty="0" smtClean="0">
              <a:solidFill>
                <a:schemeClr val="accent5">
                  <a:lumMod val="50000"/>
                </a:schemeClr>
              </a:solidFill>
            </a:rPr>
            <a:t>DIGITALIZZAZIONE DELL’OFFERTA</a:t>
          </a:r>
        </a:p>
      </dgm:t>
    </dgm:pt>
    <dgm:pt modelId="{45EE37AE-4D3F-410D-8DF2-AAF1DFBEF810}" type="parTrans" cxnId="{142E1B52-1FF7-429B-BE75-600B2E5A3439}">
      <dgm:prSet/>
      <dgm:spPr/>
      <dgm:t>
        <a:bodyPr/>
        <a:lstStyle/>
        <a:p>
          <a:endParaRPr lang="it-IT"/>
        </a:p>
      </dgm:t>
    </dgm:pt>
    <dgm:pt modelId="{9BF92EBB-71D3-441F-978D-A95466F91D2E}" type="sibTrans" cxnId="{142E1B52-1FF7-429B-BE75-600B2E5A3439}">
      <dgm:prSet/>
      <dgm:spPr/>
      <dgm:t>
        <a:bodyPr/>
        <a:lstStyle/>
        <a:p>
          <a:endParaRPr lang="it-IT"/>
        </a:p>
      </dgm:t>
    </dgm:pt>
    <dgm:pt modelId="{3DFB938D-42FB-492C-A9F9-FF972E14EF94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it-IT" sz="1000" b="1" dirty="0" smtClean="0">
              <a:solidFill>
                <a:schemeClr val="accent5">
                  <a:lumMod val="50000"/>
                </a:schemeClr>
              </a:solidFill>
            </a:rPr>
            <a:t>EFFICIENZA ENERGETICA</a:t>
          </a:r>
        </a:p>
      </dgm:t>
    </dgm:pt>
    <dgm:pt modelId="{C6CB2295-7861-4F3B-B7F2-824D49483B64}" type="parTrans" cxnId="{5C8D21D7-786F-400D-A8C6-2CF4FD347D07}">
      <dgm:prSet/>
      <dgm:spPr/>
      <dgm:t>
        <a:bodyPr/>
        <a:lstStyle/>
        <a:p>
          <a:endParaRPr lang="it-IT"/>
        </a:p>
      </dgm:t>
    </dgm:pt>
    <dgm:pt modelId="{CA19467E-68A8-4FB1-8761-0FF151605E85}" type="sibTrans" cxnId="{5C8D21D7-786F-400D-A8C6-2CF4FD347D07}">
      <dgm:prSet/>
      <dgm:spPr/>
      <dgm:t>
        <a:bodyPr/>
        <a:lstStyle/>
        <a:p>
          <a:endParaRPr lang="it-IT"/>
        </a:p>
      </dgm:t>
    </dgm:pt>
    <dgm:pt modelId="{88ACEF4C-F200-4141-ACAA-327D07D8A46D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it-IT" sz="1000" b="1" dirty="0" smtClean="0">
              <a:solidFill>
                <a:schemeClr val="accent5">
                  <a:lumMod val="50000"/>
                </a:schemeClr>
              </a:solidFill>
            </a:rPr>
            <a:t>DIAGNOSI ENERGETICA</a:t>
          </a:r>
        </a:p>
      </dgm:t>
    </dgm:pt>
    <dgm:pt modelId="{877B8978-940E-4EC7-804C-6F97372B7E9B}" type="parTrans" cxnId="{D8B04A17-0112-4492-92B2-2DAC27396DA3}">
      <dgm:prSet/>
      <dgm:spPr/>
      <dgm:t>
        <a:bodyPr/>
        <a:lstStyle/>
        <a:p>
          <a:endParaRPr lang="it-IT"/>
        </a:p>
      </dgm:t>
    </dgm:pt>
    <dgm:pt modelId="{B088DA26-7128-4183-80C6-2E37CB3109D0}" type="sibTrans" cxnId="{D8B04A17-0112-4492-92B2-2DAC27396DA3}">
      <dgm:prSet/>
      <dgm:spPr/>
      <dgm:t>
        <a:bodyPr/>
        <a:lstStyle/>
        <a:p>
          <a:endParaRPr lang="it-IT"/>
        </a:p>
      </dgm:t>
    </dgm:pt>
    <dgm:pt modelId="{2092EC08-7E56-40BD-AB23-103138B2E2AA}" type="pres">
      <dgm:prSet presAssocID="{351C9AA7-7D94-4D96-B46D-0F1191B78DF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708CD56-A688-4EE4-9069-D21C6261127E}" type="pres">
      <dgm:prSet presAssocID="{DC869A47-125C-45D9-9050-8F19CA0A658D}" presName="centerShape" presStyleLbl="node0" presStyleIdx="0" presStyleCnt="1" custScaleX="151310" custScaleY="145372" custLinFactNeighborY="-438"/>
      <dgm:spPr/>
      <dgm:t>
        <a:bodyPr/>
        <a:lstStyle/>
        <a:p>
          <a:endParaRPr lang="it-IT"/>
        </a:p>
      </dgm:t>
    </dgm:pt>
    <dgm:pt modelId="{17AD0FB4-E95A-4DF5-B774-A2D4D6A27E30}" type="pres">
      <dgm:prSet presAssocID="{C589C13E-3717-48DB-AFF3-7F8B85BDD042}" presName="node" presStyleLbl="node1" presStyleIdx="0" presStyleCnt="4" custScaleX="131285" custScaleY="7318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58421FA-CFD5-4130-89DA-58ABAD2C1D0A}" type="pres">
      <dgm:prSet presAssocID="{C589C13E-3717-48DB-AFF3-7F8B85BDD042}" presName="dummy" presStyleCnt="0"/>
      <dgm:spPr/>
    </dgm:pt>
    <dgm:pt modelId="{A08DE823-AA10-41C4-8CBA-029F5D991137}" type="pres">
      <dgm:prSet presAssocID="{707B1FBA-E4C9-405A-9DA6-2492B82018B4}" presName="sibTrans" presStyleLbl="sibTrans2D1" presStyleIdx="0" presStyleCnt="4"/>
      <dgm:spPr/>
      <dgm:t>
        <a:bodyPr/>
        <a:lstStyle/>
        <a:p>
          <a:endParaRPr lang="it-IT"/>
        </a:p>
      </dgm:t>
    </dgm:pt>
    <dgm:pt modelId="{9EA585C6-3BBC-4389-9417-84FAF02DA7C9}" type="pres">
      <dgm:prSet presAssocID="{637BE1F1-9690-464B-80D2-41581AFD8A18}" presName="node" presStyleLbl="node1" presStyleIdx="1" presStyleCnt="4" custScaleX="137640" custScaleY="114037" custRadScaleRad="118019" custRadScaleInc="-208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40DABE6-9ECA-4E81-83E5-49EE01978C19}" type="pres">
      <dgm:prSet presAssocID="{637BE1F1-9690-464B-80D2-41581AFD8A18}" presName="dummy" presStyleCnt="0"/>
      <dgm:spPr/>
    </dgm:pt>
    <dgm:pt modelId="{E6D4F67C-6596-4711-A040-9B53D3182070}" type="pres">
      <dgm:prSet presAssocID="{B7FD2A39-A76C-46E8-BD13-0B4FFBAFE26B}" presName="sibTrans" presStyleLbl="sibTrans2D1" presStyleIdx="1" presStyleCnt="4"/>
      <dgm:spPr/>
      <dgm:t>
        <a:bodyPr/>
        <a:lstStyle/>
        <a:p>
          <a:endParaRPr lang="it-IT"/>
        </a:p>
      </dgm:t>
    </dgm:pt>
    <dgm:pt modelId="{2B76157F-754D-4F70-8026-92F30D0EAFCD}" type="pres">
      <dgm:prSet presAssocID="{17BAFCF7-3158-499D-A4EC-884E94E4FCE6}" presName="node" presStyleLbl="node1" presStyleIdx="2" presStyleCnt="4" custScaleX="190658" custScaleY="108505" custRadScaleRad="103140" custRadScaleInc="-238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8D8AD65-E701-40D0-9BE0-B9B8571DF9D6}" type="pres">
      <dgm:prSet presAssocID="{17BAFCF7-3158-499D-A4EC-884E94E4FCE6}" presName="dummy" presStyleCnt="0"/>
      <dgm:spPr/>
    </dgm:pt>
    <dgm:pt modelId="{CF3D89E8-42A6-47FB-A700-DDF2D282CD8F}" type="pres">
      <dgm:prSet presAssocID="{6805A404-925C-448E-BA8E-0093965E13C2}" presName="sibTrans" presStyleLbl="sibTrans2D1" presStyleIdx="2" presStyleCnt="4"/>
      <dgm:spPr/>
      <dgm:t>
        <a:bodyPr/>
        <a:lstStyle/>
        <a:p>
          <a:endParaRPr lang="it-IT"/>
        </a:p>
      </dgm:t>
    </dgm:pt>
    <dgm:pt modelId="{04C6D239-DBE9-45B9-B9F6-C6D470F98042}" type="pres">
      <dgm:prSet presAssocID="{B41E2687-CCE6-4C00-B5E9-141F9FDC95FD}" presName="node" presStyleLbl="node1" presStyleIdx="3" presStyleCnt="4" custScaleX="132492" custRadScaleRad="120159" custRadScaleInc="136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A522F18-55BA-4A60-81D2-F8DB1B83FA50}" type="pres">
      <dgm:prSet presAssocID="{B41E2687-CCE6-4C00-B5E9-141F9FDC95FD}" presName="dummy" presStyleCnt="0"/>
      <dgm:spPr/>
    </dgm:pt>
    <dgm:pt modelId="{D74A6530-3D63-45BB-9DE3-20D32A22C623}" type="pres">
      <dgm:prSet presAssocID="{2EF3796A-8940-474A-8561-B5216A3AC669}" presName="sibTrans" presStyleLbl="sibTrans2D1" presStyleIdx="3" presStyleCnt="4"/>
      <dgm:spPr/>
      <dgm:t>
        <a:bodyPr/>
        <a:lstStyle/>
        <a:p>
          <a:endParaRPr lang="it-IT"/>
        </a:p>
      </dgm:t>
    </dgm:pt>
  </dgm:ptLst>
  <dgm:cxnLst>
    <dgm:cxn modelId="{53B5A320-5956-4ADA-B72F-C86FE888E842}" type="presOf" srcId="{3DFB938D-42FB-492C-A9F9-FF972E14EF94}" destId="{2B76157F-754D-4F70-8026-92F30D0EAFCD}" srcOrd="0" destOrd="4" presId="urn:microsoft.com/office/officeart/2005/8/layout/radial6"/>
    <dgm:cxn modelId="{8625AADE-013F-4F05-8AEC-E2A48B36135C}" type="presOf" srcId="{2EF3796A-8940-474A-8561-B5216A3AC669}" destId="{D74A6530-3D63-45BB-9DE3-20D32A22C623}" srcOrd="0" destOrd="0" presId="urn:microsoft.com/office/officeart/2005/8/layout/radial6"/>
    <dgm:cxn modelId="{23E3D3FE-D639-4303-9A10-B4C31A96EC54}" srcId="{17BAFCF7-3158-499D-A4EC-884E94E4FCE6}" destId="{CA1D5D65-57EF-4952-9583-4777F9DFA089}" srcOrd="1" destOrd="0" parTransId="{AB45EC87-BDF3-4DC9-B140-16F07463485B}" sibTransId="{827BA8D4-7893-41B0-9F4D-0A3B474718FD}"/>
    <dgm:cxn modelId="{D8B04A17-0112-4492-92B2-2DAC27396DA3}" srcId="{17BAFCF7-3158-499D-A4EC-884E94E4FCE6}" destId="{88ACEF4C-F200-4141-ACAA-327D07D8A46D}" srcOrd="4" destOrd="0" parTransId="{877B8978-940E-4EC7-804C-6F97372B7E9B}" sibTransId="{B088DA26-7128-4183-80C6-2E37CB3109D0}"/>
    <dgm:cxn modelId="{0E9C4D5C-1E94-469E-B65C-B093C773A0FE}" srcId="{DC869A47-125C-45D9-9050-8F19CA0A658D}" destId="{17BAFCF7-3158-499D-A4EC-884E94E4FCE6}" srcOrd="2" destOrd="0" parTransId="{AAED0265-B7CB-4B65-ADD4-A66FFE669BE0}" sibTransId="{6805A404-925C-448E-BA8E-0093965E13C2}"/>
    <dgm:cxn modelId="{21912FA2-3051-4278-BB97-3C05A34B87A1}" type="presOf" srcId="{89A0E4DC-5929-4D39-90EF-D8BA7821D208}" destId="{2B76157F-754D-4F70-8026-92F30D0EAFCD}" srcOrd="0" destOrd="1" presId="urn:microsoft.com/office/officeart/2005/8/layout/radial6"/>
    <dgm:cxn modelId="{E6F23B91-EF01-4B5C-B5B7-7F8D84BB7D95}" type="presOf" srcId="{B41E2687-CCE6-4C00-B5E9-141F9FDC95FD}" destId="{04C6D239-DBE9-45B9-B9F6-C6D470F98042}" srcOrd="0" destOrd="0" presId="urn:microsoft.com/office/officeart/2005/8/layout/radial6"/>
    <dgm:cxn modelId="{1AABB318-2FD9-4441-AF90-0AADD1045AC5}" srcId="{17BAFCF7-3158-499D-A4EC-884E94E4FCE6}" destId="{89A0E4DC-5929-4D39-90EF-D8BA7821D208}" srcOrd="0" destOrd="0" parTransId="{80B56749-3AB6-474D-88A4-12C9A7572188}" sibTransId="{C1A5DB1F-DB33-4398-81F2-CAEE59066264}"/>
    <dgm:cxn modelId="{D3AE0E54-398C-4BAF-B1E3-67B00A9A7FC2}" type="presOf" srcId="{351C9AA7-7D94-4D96-B46D-0F1191B78DF4}" destId="{2092EC08-7E56-40BD-AB23-103138B2E2AA}" srcOrd="0" destOrd="0" presId="urn:microsoft.com/office/officeart/2005/8/layout/radial6"/>
    <dgm:cxn modelId="{142E1B52-1FF7-429B-BE75-600B2E5A3439}" srcId="{17BAFCF7-3158-499D-A4EC-884E94E4FCE6}" destId="{7414A431-D018-4CE5-8D74-03B1D4A440B9}" srcOrd="2" destOrd="0" parTransId="{45EE37AE-4D3F-410D-8DF2-AAF1DFBEF810}" sibTransId="{9BF92EBB-71D3-441F-978D-A95466F91D2E}"/>
    <dgm:cxn modelId="{A87F3F74-8E08-47DC-865F-72D3EEF6D595}" srcId="{DC869A47-125C-45D9-9050-8F19CA0A658D}" destId="{B41E2687-CCE6-4C00-B5E9-141F9FDC95FD}" srcOrd="3" destOrd="0" parTransId="{BE278ECE-9B2D-4FA7-9C18-429EE436D0A0}" sibTransId="{2EF3796A-8940-474A-8561-B5216A3AC669}"/>
    <dgm:cxn modelId="{7905AC2F-724F-4A1F-A592-BB209C682A03}" type="presOf" srcId="{DC869A47-125C-45D9-9050-8F19CA0A658D}" destId="{A708CD56-A688-4EE4-9069-D21C6261127E}" srcOrd="0" destOrd="0" presId="urn:microsoft.com/office/officeart/2005/8/layout/radial6"/>
    <dgm:cxn modelId="{EC4D0BD4-1B9C-4159-9365-52754B741603}" srcId="{351C9AA7-7D94-4D96-B46D-0F1191B78DF4}" destId="{DC869A47-125C-45D9-9050-8F19CA0A658D}" srcOrd="0" destOrd="0" parTransId="{A320B9F1-E354-415B-B0BD-238CBCD2DA98}" sibTransId="{6F15BB8D-6F6D-498A-A58A-5990C0218A23}"/>
    <dgm:cxn modelId="{69B7587E-4C94-4CB5-8610-00E4B6B320D9}" type="presOf" srcId="{637BE1F1-9690-464B-80D2-41581AFD8A18}" destId="{9EA585C6-3BBC-4389-9417-84FAF02DA7C9}" srcOrd="0" destOrd="0" presId="urn:microsoft.com/office/officeart/2005/8/layout/radial6"/>
    <dgm:cxn modelId="{0B5DCA8E-683F-45C2-BD83-0A8A8F423A90}" type="presOf" srcId="{7414A431-D018-4CE5-8D74-03B1D4A440B9}" destId="{2B76157F-754D-4F70-8026-92F30D0EAFCD}" srcOrd="0" destOrd="3" presId="urn:microsoft.com/office/officeart/2005/8/layout/radial6"/>
    <dgm:cxn modelId="{5D10D3F7-0032-4448-8287-1F533A9597F0}" type="presOf" srcId="{CA1D5D65-57EF-4952-9583-4777F9DFA089}" destId="{2B76157F-754D-4F70-8026-92F30D0EAFCD}" srcOrd="0" destOrd="2" presId="urn:microsoft.com/office/officeart/2005/8/layout/radial6"/>
    <dgm:cxn modelId="{D11F355B-AE3C-4AB2-AF09-B1692BE5BFCD}" srcId="{DC869A47-125C-45D9-9050-8F19CA0A658D}" destId="{C589C13E-3717-48DB-AFF3-7F8B85BDD042}" srcOrd="0" destOrd="0" parTransId="{03F8DAD1-35E8-49BB-BFB5-8F15A528CE73}" sibTransId="{707B1FBA-E4C9-405A-9DA6-2492B82018B4}"/>
    <dgm:cxn modelId="{866B7C79-58C2-47FC-B565-2A288658BDBB}" type="presOf" srcId="{C589C13E-3717-48DB-AFF3-7F8B85BDD042}" destId="{17AD0FB4-E95A-4DF5-B774-A2D4D6A27E30}" srcOrd="0" destOrd="0" presId="urn:microsoft.com/office/officeart/2005/8/layout/radial6"/>
    <dgm:cxn modelId="{710F9BDB-03B2-4027-8E7D-6332E1F4274B}" srcId="{351C9AA7-7D94-4D96-B46D-0F1191B78DF4}" destId="{E0794EEB-55E1-4E25-9B23-968BE8FC0C9D}" srcOrd="1" destOrd="0" parTransId="{D2D437DB-3D85-47D6-8D03-D486A31454CA}" sibTransId="{95C1DD0C-CF31-4BCD-AD67-CABD0ACFB20E}"/>
    <dgm:cxn modelId="{5C8D21D7-786F-400D-A8C6-2CF4FD347D07}" srcId="{17BAFCF7-3158-499D-A4EC-884E94E4FCE6}" destId="{3DFB938D-42FB-492C-A9F9-FF972E14EF94}" srcOrd="3" destOrd="0" parTransId="{C6CB2295-7861-4F3B-B7F2-824D49483B64}" sibTransId="{CA19467E-68A8-4FB1-8761-0FF151605E85}"/>
    <dgm:cxn modelId="{25BB2594-86EA-42F2-8BDF-9043440746C7}" srcId="{DC869A47-125C-45D9-9050-8F19CA0A658D}" destId="{637BE1F1-9690-464B-80D2-41581AFD8A18}" srcOrd="1" destOrd="0" parTransId="{AC4498CE-7B7C-4273-AB15-B3395CAEE3F7}" sibTransId="{B7FD2A39-A76C-46E8-BD13-0B4FFBAFE26B}"/>
    <dgm:cxn modelId="{1E86D213-F2D3-4A03-A748-C356A6CF5110}" type="presOf" srcId="{707B1FBA-E4C9-405A-9DA6-2492B82018B4}" destId="{A08DE823-AA10-41C4-8CBA-029F5D991137}" srcOrd="0" destOrd="0" presId="urn:microsoft.com/office/officeart/2005/8/layout/radial6"/>
    <dgm:cxn modelId="{AAB34DBE-C781-42CD-ADAE-BB83B7C20AC1}" type="presOf" srcId="{B7FD2A39-A76C-46E8-BD13-0B4FFBAFE26B}" destId="{E6D4F67C-6596-4711-A040-9B53D3182070}" srcOrd="0" destOrd="0" presId="urn:microsoft.com/office/officeart/2005/8/layout/radial6"/>
    <dgm:cxn modelId="{606BEC55-3850-44A7-9358-7ECDBB547FF0}" type="presOf" srcId="{6805A404-925C-448E-BA8E-0093965E13C2}" destId="{CF3D89E8-42A6-47FB-A700-DDF2D282CD8F}" srcOrd="0" destOrd="0" presId="urn:microsoft.com/office/officeart/2005/8/layout/radial6"/>
    <dgm:cxn modelId="{1D0315AB-7D8F-4C62-AC6C-B8C1DF644356}" type="presOf" srcId="{88ACEF4C-F200-4141-ACAA-327D07D8A46D}" destId="{2B76157F-754D-4F70-8026-92F30D0EAFCD}" srcOrd="0" destOrd="5" presId="urn:microsoft.com/office/officeart/2005/8/layout/radial6"/>
    <dgm:cxn modelId="{DD476DB8-5B19-4A10-9E38-125A0D54C43F}" type="presOf" srcId="{17BAFCF7-3158-499D-A4EC-884E94E4FCE6}" destId="{2B76157F-754D-4F70-8026-92F30D0EAFCD}" srcOrd="0" destOrd="0" presId="urn:microsoft.com/office/officeart/2005/8/layout/radial6"/>
    <dgm:cxn modelId="{07CBBE35-64FC-4E9A-8558-9FC446E17984}" type="presParOf" srcId="{2092EC08-7E56-40BD-AB23-103138B2E2AA}" destId="{A708CD56-A688-4EE4-9069-D21C6261127E}" srcOrd="0" destOrd="0" presId="urn:microsoft.com/office/officeart/2005/8/layout/radial6"/>
    <dgm:cxn modelId="{F176A2D0-336F-4F75-BA30-F412C4E3E5E5}" type="presParOf" srcId="{2092EC08-7E56-40BD-AB23-103138B2E2AA}" destId="{17AD0FB4-E95A-4DF5-B774-A2D4D6A27E30}" srcOrd="1" destOrd="0" presId="urn:microsoft.com/office/officeart/2005/8/layout/radial6"/>
    <dgm:cxn modelId="{63273D7A-2BDB-41F0-9B60-E281CF7D0255}" type="presParOf" srcId="{2092EC08-7E56-40BD-AB23-103138B2E2AA}" destId="{B58421FA-CFD5-4130-89DA-58ABAD2C1D0A}" srcOrd="2" destOrd="0" presId="urn:microsoft.com/office/officeart/2005/8/layout/radial6"/>
    <dgm:cxn modelId="{E8D9733C-D8B7-49BD-BFEB-EE4EC4432C51}" type="presParOf" srcId="{2092EC08-7E56-40BD-AB23-103138B2E2AA}" destId="{A08DE823-AA10-41C4-8CBA-029F5D991137}" srcOrd="3" destOrd="0" presId="urn:microsoft.com/office/officeart/2005/8/layout/radial6"/>
    <dgm:cxn modelId="{DB453488-E6F6-4CAA-855F-49BE1D7B1DA7}" type="presParOf" srcId="{2092EC08-7E56-40BD-AB23-103138B2E2AA}" destId="{9EA585C6-3BBC-4389-9417-84FAF02DA7C9}" srcOrd="4" destOrd="0" presId="urn:microsoft.com/office/officeart/2005/8/layout/radial6"/>
    <dgm:cxn modelId="{EE696907-AB1D-4FAE-8972-00A19C891AE2}" type="presParOf" srcId="{2092EC08-7E56-40BD-AB23-103138B2E2AA}" destId="{140DABE6-9ECA-4E81-83E5-49EE01978C19}" srcOrd="5" destOrd="0" presId="urn:microsoft.com/office/officeart/2005/8/layout/radial6"/>
    <dgm:cxn modelId="{BCB7A89E-B9E3-4E60-BEF7-926BA2FFF6C8}" type="presParOf" srcId="{2092EC08-7E56-40BD-AB23-103138B2E2AA}" destId="{E6D4F67C-6596-4711-A040-9B53D3182070}" srcOrd="6" destOrd="0" presId="urn:microsoft.com/office/officeart/2005/8/layout/radial6"/>
    <dgm:cxn modelId="{B59EAA7B-3014-4EEB-8AA2-957420D6A951}" type="presParOf" srcId="{2092EC08-7E56-40BD-AB23-103138B2E2AA}" destId="{2B76157F-754D-4F70-8026-92F30D0EAFCD}" srcOrd="7" destOrd="0" presId="urn:microsoft.com/office/officeart/2005/8/layout/radial6"/>
    <dgm:cxn modelId="{2E28C5E6-A1A1-48BA-ABAB-3B8FE764938D}" type="presParOf" srcId="{2092EC08-7E56-40BD-AB23-103138B2E2AA}" destId="{48D8AD65-E701-40D0-9BE0-B9B8571DF9D6}" srcOrd="8" destOrd="0" presId="urn:microsoft.com/office/officeart/2005/8/layout/radial6"/>
    <dgm:cxn modelId="{0D77E4BB-EBFA-4F61-BD55-111E776EEFEF}" type="presParOf" srcId="{2092EC08-7E56-40BD-AB23-103138B2E2AA}" destId="{CF3D89E8-42A6-47FB-A700-DDF2D282CD8F}" srcOrd="9" destOrd="0" presId="urn:microsoft.com/office/officeart/2005/8/layout/radial6"/>
    <dgm:cxn modelId="{D3B60E18-3E69-4305-9FAA-B8AE4AA26473}" type="presParOf" srcId="{2092EC08-7E56-40BD-AB23-103138B2E2AA}" destId="{04C6D239-DBE9-45B9-B9F6-C6D470F98042}" srcOrd="10" destOrd="0" presId="urn:microsoft.com/office/officeart/2005/8/layout/radial6"/>
    <dgm:cxn modelId="{771B7782-47F9-4346-A2AC-B70323E8CB77}" type="presParOf" srcId="{2092EC08-7E56-40BD-AB23-103138B2E2AA}" destId="{2A522F18-55BA-4A60-81D2-F8DB1B83FA50}" srcOrd="11" destOrd="0" presId="urn:microsoft.com/office/officeart/2005/8/layout/radial6"/>
    <dgm:cxn modelId="{5793B7C0-01E2-4F05-BE95-210A133AD331}" type="presParOf" srcId="{2092EC08-7E56-40BD-AB23-103138B2E2AA}" destId="{D74A6530-3D63-45BB-9DE3-20D32A22C623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F3B223D-1C10-4299-9CE8-60747769E75F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E4E9A237-8DDD-42B1-9918-4F5060A119E3}">
      <dgm:prSet phldrT="[Testo]" custT="1"/>
      <dgm:spPr/>
      <dgm:t>
        <a:bodyPr/>
        <a:lstStyle/>
        <a:p>
          <a:r>
            <a:rPr lang="it-IT" sz="1600" b="1" dirty="0" smtClean="0">
              <a:solidFill>
                <a:schemeClr val="accent1">
                  <a:lumMod val="20000"/>
                  <a:lumOff val="80000"/>
                </a:schemeClr>
              </a:solidFill>
            </a:rPr>
            <a:t>SISTEMI DI  MISURAZIONE</a:t>
          </a:r>
        </a:p>
        <a:p>
          <a:r>
            <a:rPr lang="it-IT" sz="1600" b="1" dirty="0" smtClean="0">
              <a:solidFill>
                <a:schemeClr val="accent1">
                  <a:lumMod val="20000"/>
                  <a:lumOff val="80000"/>
                </a:schemeClr>
              </a:solidFill>
            </a:rPr>
            <a:t>(SMART METER)</a:t>
          </a:r>
        </a:p>
        <a:p>
          <a:endParaRPr lang="it-IT" sz="1600" dirty="0">
            <a:solidFill>
              <a:schemeClr val="accent1">
                <a:lumMod val="20000"/>
                <a:lumOff val="80000"/>
              </a:schemeClr>
            </a:solidFill>
          </a:endParaRPr>
        </a:p>
      </dgm:t>
    </dgm:pt>
    <dgm:pt modelId="{9BFDB31A-EE7A-41BB-817B-81A837101FAF}" type="parTrans" cxnId="{C725EE48-05E5-4ECD-949F-62B40FCA4C33}">
      <dgm:prSet/>
      <dgm:spPr/>
      <dgm:t>
        <a:bodyPr/>
        <a:lstStyle/>
        <a:p>
          <a:endParaRPr lang="it-IT"/>
        </a:p>
      </dgm:t>
    </dgm:pt>
    <dgm:pt modelId="{D87C827F-5983-4788-9561-AC103CAA2CCC}" type="sibTrans" cxnId="{C725EE48-05E5-4ECD-949F-62B40FCA4C33}">
      <dgm:prSet/>
      <dgm:spPr/>
      <dgm:t>
        <a:bodyPr/>
        <a:lstStyle/>
        <a:p>
          <a:endParaRPr lang="it-IT"/>
        </a:p>
      </dgm:t>
    </dgm:pt>
    <dgm:pt modelId="{B9404B92-E5FB-4E29-B335-F52F5992CCAB}">
      <dgm:prSet custT="1"/>
      <dgm:spPr/>
      <dgm:t>
        <a:bodyPr/>
        <a:lstStyle/>
        <a:p>
          <a:r>
            <a:rPr lang="it-IT" sz="1600" b="1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DOMOTICA</a:t>
          </a:r>
        </a:p>
        <a:p>
          <a:r>
            <a:rPr lang="it-IT" sz="1600" b="1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(INTERNET DELLE COSE)</a:t>
          </a:r>
        </a:p>
      </dgm:t>
    </dgm:pt>
    <dgm:pt modelId="{38574D58-4308-4E31-A2B5-E64976699627}" type="parTrans" cxnId="{7982CBC3-84D9-4E9A-8C90-A9101C3D7032}">
      <dgm:prSet/>
      <dgm:spPr/>
      <dgm:t>
        <a:bodyPr/>
        <a:lstStyle/>
        <a:p>
          <a:endParaRPr lang="it-IT"/>
        </a:p>
      </dgm:t>
    </dgm:pt>
    <dgm:pt modelId="{C06B852D-5562-451F-B0D7-8056912E0A27}" type="sibTrans" cxnId="{7982CBC3-84D9-4E9A-8C90-A9101C3D7032}">
      <dgm:prSet/>
      <dgm:spPr/>
      <dgm:t>
        <a:bodyPr/>
        <a:lstStyle/>
        <a:p>
          <a:endParaRPr lang="it-IT"/>
        </a:p>
      </dgm:t>
    </dgm:pt>
    <dgm:pt modelId="{C723A9EC-B4D1-4FAF-9886-BE8B5080B750}">
      <dgm:prSet custT="1"/>
      <dgm:spPr/>
      <dgm:t>
        <a:bodyPr/>
        <a:lstStyle/>
        <a:p>
          <a:r>
            <a:rPr lang="it-IT" sz="1600" b="1" dirty="0" smtClean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SISTEMI DI AUTOPRODUZIONE                     E STOCCAGGIO</a:t>
          </a:r>
          <a:endParaRPr lang="it-IT" sz="1600" b="1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2FB7108F-9E9A-453C-AEB0-3E5EEED2DF32}" type="parTrans" cxnId="{017A7471-C041-4F44-B128-567472D470DE}">
      <dgm:prSet/>
      <dgm:spPr/>
      <dgm:t>
        <a:bodyPr/>
        <a:lstStyle/>
        <a:p>
          <a:endParaRPr lang="it-IT"/>
        </a:p>
      </dgm:t>
    </dgm:pt>
    <dgm:pt modelId="{74BE8C34-3E58-49E1-98F7-91026021DA89}" type="sibTrans" cxnId="{017A7471-C041-4F44-B128-567472D470DE}">
      <dgm:prSet/>
      <dgm:spPr/>
      <dgm:t>
        <a:bodyPr/>
        <a:lstStyle/>
        <a:p>
          <a:endParaRPr lang="it-IT"/>
        </a:p>
      </dgm:t>
    </dgm:pt>
    <dgm:pt modelId="{410E74F4-DB36-4938-9C05-24B3E6A38A09}" type="pres">
      <dgm:prSet presAssocID="{BF3B223D-1C10-4299-9CE8-60747769E75F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AE537B16-10CF-4F8E-80E5-37D1D3274B8D}" type="pres">
      <dgm:prSet presAssocID="{E4E9A237-8DDD-42B1-9918-4F5060A119E3}" presName="composite" presStyleCnt="0"/>
      <dgm:spPr/>
    </dgm:pt>
    <dgm:pt modelId="{D60981F8-938F-4A47-9755-2F4D179C19ED}" type="pres">
      <dgm:prSet presAssocID="{E4E9A237-8DDD-42B1-9918-4F5060A119E3}" presName="LShape" presStyleLbl="alignNode1" presStyleIdx="0" presStyleCnt="5"/>
      <dgm:spPr/>
    </dgm:pt>
    <dgm:pt modelId="{E84B44B2-68E0-42C4-AC8E-B1A3FBE43FF6}" type="pres">
      <dgm:prSet presAssocID="{E4E9A237-8DDD-42B1-9918-4F5060A119E3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4DCD408-0A09-41A8-9E4F-28FDD1108263}" type="pres">
      <dgm:prSet presAssocID="{E4E9A237-8DDD-42B1-9918-4F5060A119E3}" presName="Triangle" presStyleLbl="alignNode1" presStyleIdx="1" presStyleCnt="5"/>
      <dgm:spPr/>
    </dgm:pt>
    <dgm:pt modelId="{A104C664-EFC3-41C5-A02B-BA810CF12F78}" type="pres">
      <dgm:prSet presAssocID="{D87C827F-5983-4788-9561-AC103CAA2CCC}" presName="sibTrans" presStyleCnt="0"/>
      <dgm:spPr/>
    </dgm:pt>
    <dgm:pt modelId="{99F6E84C-847E-4B4A-BCB8-1755060B35A9}" type="pres">
      <dgm:prSet presAssocID="{D87C827F-5983-4788-9561-AC103CAA2CCC}" presName="space" presStyleCnt="0"/>
      <dgm:spPr/>
    </dgm:pt>
    <dgm:pt modelId="{029DEE8B-E063-4C37-AA1D-C021A07AC508}" type="pres">
      <dgm:prSet presAssocID="{B9404B92-E5FB-4E29-B335-F52F5992CCAB}" presName="composite" presStyleCnt="0"/>
      <dgm:spPr/>
    </dgm:pt>
    <dgm:pt modelId="{B14E280E-C1E3-4765-8A06-BC73042FF7E0}" type="pres">
      <dgm:prSet presAssocID="{B9404B92-E5FB-4E29-B335-F52F5992CCAB}" presName="LShape" presStyleLbl="alignNode1" presStyleIdx="2" presStyleCnt="5"/>
      <dgm:spPr/>
    </dgm:pt>
    <dgm:pt modelId="{0FECE891-AC3B-4E01-B525-70545D35492B}" type="pres">
      <dgm:prSet presAssocID="{B9404B92-E5FB-4E29-B335-F52F5992CCAB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2637B7F-1BCB-4D63-BBC2-73A069F1E387}" type="pres">
      <dgm:prSet presAssocID="{B9404B92-E5FB-4E29-B335-F52F5992CCAB}" presName="Triangle" presStyleLbl="alignNode1" presStyleIdx="3" presStyleCnt="5"/>
      <dgm:spPr/>
    </dgm:pt>
    <dgm:pt modelId="{6658E33E-1A1F-4B2D-8176-17C43DC1AA9D}" type="pres">
      <dgm:prSet presAssocID="{C06B852D-5562-451F-B0D7-8056912E0A27}" presName="sibTrans" presStyleCnt="0"/>
      <dgm:spPr/>
    </dgm:pt>
    <dgm:pt modelId="{0E7A411B-29C1-4143-BEB0-D081A8CC3E84}" type="pres">
      <dgm:prSet presAssocID="{C06B852D-5562-451F-B0D7-8056912E0A27}" presName="space" presStyleCnt="0"/>
      <dgm:spPr/>
    </dgm:pt>
    <dgm:pt modelId="{C70F1BC8-3FA3-4DC5-AD59-05AA5CB415BC}" type="pres">
      <dgm:prSet presAssocID="{C723A9EC-B4D1-4FAF-9886-BE8B5080B750}" presName="composite" presStyleCnt="0"/>
      <dgm:spPr/>
    </dgm:pt>
    <dgm:pt modelId="{82B01935-DED3-42DA-9438-12F6356B088A}" type="pres">
      <dgm:prSet presAssocID="{C723A9EC-B4D1-4FAF-9886-BE8B5080B750}" presName="LShape" presStyleLbl="alignNode1" presStyleIdx="4" presStyleCnt="5"/>
      <dgm:spPr/>
    </dgm:pt>
    <dgm:pt modelId="{BB497BA0-0402-42B3-9F64-7CC153D704F2}" type="pres">
      <dgm:prSet presAssocID="{C723A9EC-B4D1-4FAF-9886-BE8B5080B750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5C20F19-40EE-481A-9E8C-3442D637825F}" type="presOf" srcId="{E4E9A237-8DDD-42B1-9918-4F5060A119E3}" destId="{E84B44B2-68E0-42C4-AC8E-B1A3FBE43FF6}" srcOrd="0" destOrd="0" presId="urn:microsoft.com/office/officeart/2009/3/layout/StepUpProcess"/>
    <dgm:cxn modelId="{DB417459-5730-44DD-B359-25735CFBF46C}" type="presOf" srcId="{BF3B223D-1C10-4299-9CE8-60747769E75F}" destId="{410E74F4-DB36-4938-9C05-24B3E6A38A09}" srcOrd="0" destOrd="0" presId="urn:microsoft.com/office/officeart/2009/3/layout/StepUpProcess"/>
    <dgm:cxn modelId="{7982CBC3-84D9-4E9A-8C90-A9101C3D7032}" srcId="{BF3B223D-1C10-4299-9CE8-60747769E75F}" destId="{B9404B92-E5FB-4E29-B335-F52F5992CCAB}" srcOrd="1" destOrd="0" parTransId="{38574D58-4308-4E31-A2B5-E64976699627}" sibTransId="{C06B852D-5562-451F-B0D7-8056912E0A27}"/>
    <dgm:cxn modelId="{754788A9-F35A-47C7-803A-1407F0CC4D81}" type="presOf" srcId="{C723A9EC-B4D1-4FAF-9886-BE8B5080B750}" destId="{BB497BA0-0402-42B3-9F64-7CC153D704F2}" srcOrd="0" destOrd="0" presId="urn:microsoft.com/office/officeart/2009/3/layout/StepUpProcess"/>
    <dgm:cxn modelId="{D3111B8F-2BF4-4D5D-871D-A68D66B749DD}" type="presOf" srcId="{B9404B92-E5FB-4E29-B335-F52F5992CCAB}" destId="{0FECE891-AC3B-4E01-B525-70545D35492B}" srcOrd="0" destOrd="0" presId="urn:microsoft.com/office/officeart/2009/3/layout/StepUpProcess"/>
    <dgm:cxn modelId="{C725EE48-05E5-4ECD-949F-62B40FCA4C33}" srcId="{BF3B223D-1C10-4299-9CE8-60747769E75F}" destId="{E4E9A237-8DDD-42B1-9918-4F5060A119E3}" srcOrd="0" destOrd="0" parTransId="{9BFDB31A-EE7A-41BB-817B-81A837101FAF}" sibTransId="{D87C827F-5983-4788-9561-AC103CAA2CCC}"/>
    <dgm:cxn modelId="{017A7471-C041-4F44-B128-567472D470DE}" srcId="{BF3B223D-1C10-4299-9CE8-60747769E75F}" destId="{C723A9EC-B4D1-4FAF-9886-BE8B5080B750}" srcOrd="2" destOrd="0" parTransId="{2FB7108F-9E9A-453C-AEB0-3E5EEED2DF32}" sibTransId="{74BE8C34-3E58-49E1-98F7-91026021DA89}"/>
    <dgm:cxn modelId="{B82D9AC3-4D7B-47DC-9FA9-4325495B8D5E}" type="presParOf" srcId="{410E74F4-DB36-4938-9C05-24B3E6A38A09}" destId="{AE537B16-10CF-4F8E-80E5-37D1D3274B8D}" srcOrd="0" destOrd="0" presId="urn:microsoft.com/office/officeart/2009/3/layout/StepUpProcess"/>
    <dgm:cxn modelId="{F81E168F-794A-4871-B42E-DE71AAE147B0}" type="presParOf" srcId="{AE537B16-10CF-4F8E-80E5-37D1D3274B8D}" destId="{D60981F8-938F-4A47-9755-2F4D179C19ED}" srcOrd="0" destOrd="0" presId="urn:microsoft.com/office/officeart/2009/3/layout/StepUpProcess"/>
    <dgm:cxn modelId="{BE54089E-F3AB-4774-BEEC-E11C800C6B10}" type="presParOf" srcId="{AE537B16-10CF-4F8E-80E5-37D1D3274B8D}" destId="{E84B44B2-68E0-42C4-AC8E-B1A3FBE43FF6}" srcOrd="1" destOrd="0" presId="urn:microsoft.com/office/officeart/2009/3/layout/StepUpProcess"/>
    <dgm:cxn modelId="{3EDB62AF-CFC3-48D4-9C09-4EA846E48534}" type="presParOf" srcId="{AE537B16-10CF-4F8E-80E5-37D1D3274B8D}" destId="{C4DCD408-0A09-41A8-9E4F-28FDD1108263}" srcOrd="2" destOrd="0" presId="urn:microsoft.com/office/officeart/2009/3/layout/StepUpProcess"/>
    <dgm:cxn modelId="{572B17A9-5B03-4E94-AABD-9510B143681E}" type="presParOf" srcId="{410E74F4-DB36-4938-9C05-24B3E6A38A09}" destId="{A104C664-EFC3-41C5-A02B-BA810CF12F78}" srcOrd="1" destOrd="0" presId="urn:microsoft.com/office/officeart/2009/3/layout/StepUpProcess"/>
    <dgm:cxn modelId="{02B4235F-1F7B-4240-B694-12A0B38B488B}" type="presParOf" srcId="{A104C664-EFC3-41C5-A02B-BA810CF12F78}" destId="{99F6E84C-847E-4B4A-BCB8-1755060B35A9}" srcOrd="0" destOrd="0" presId="urn:microsoft.com/office/officeart/2009/3/layout/StepUpProcess"/>
    <dgm:cxn modelId="{DA3DD364-06F5-4E6A-8F06-43EE5DABC8B1}" type="presParOf" srcId="{410E74F4-DB36-4938-9C05-24B3E6A38A09}" destId="{029DEE8B-E063-4C37-AA1D-C021A07AC508}" srcOrd="2" destOrd="0" presId="urn:microsoft.com/office/officeart/2009/3/layout/StepUpProcess"/>
    <dgm:cxn modelId="{3043ABA2-466D-48DD-BF7A-66CEC3A5FD52}" type="presParOf" srcId="{029DEE8B-E063-4C37-AA1D-C021A07AC508}" destId="{B14E280E-C1E3-4765-8A06-BC73042FF7E0}" srcOrd="0" destOrd="0" presId="urn:microsoft.com/office/officeart/2009/3/layout/StepUpProcess"/>
    <dgm:cxn modelId="{C0223E5E-543F-4559-AB4E-8B9238E374E9}" type="presParOf" srcId="{029DEE8B-E063-4C37-AA1D-C021A07AC508}" destId="{0FECE891-AC3B-4E01-B525-70545D35492B}" srcOrd="1" destOrd="0" presId="urn:microsoft.com/office/officeart/2009/3/layout/StepUpProcess"/>
    <dgm:cxn modelId="{DEE8D5B8-50DA-4679-A26F-34F37F5C1745}" type="presParOf" srcId="{029DEE8B-E063-4C37-AA1D-C021A07AC508}" destId="{22637B7F-1BCB-4D63-BBC2-73A069F1E387}" srcOrd="2" destOrd="0" presId="urn:microsoft.com/office/officeart/2009/3/layout/StepUpProcess"/>
    <dgm:cxn modelId="{36FB411A-2A84-4519-842C-BDCE86CE662D}" type="presParOf" srcId="{410E74F4-DB36-4938-9C05-24B3E6A38A09}" destId="{6658E33E-1A1F-4B2D-8176-17C43DC1AA9D}" srcOrd="3" destOrd="0" presId="urn:microsoft.com/office/officeart/2009/3/layout/StepUpProcess"/>
    <dgm:cxn modelId="{33A25A3F-71E4-4E1B-8CA8-3C498D3C293E}" type="presParOf" srcId="{6658E33E-1A1F-4B2D-8176-17C43DC1AA9D}" destId="{0E7A411B-29C1-4143-BEB0-D081A8CC3E84}" srcOrd="0" destOrd="0" presId="urn:microsoft.com/office/officeart/2009/3/layout/StepUpProcess"/>
    <dgm:cxn modelId="{D8095070-7B9E-45CC-9EC9-4E513E77BBDA}" type="presParOf" srcId="{410E74F4-DB36-4938-9C05-24B3E6A38A09}" destId="{C70F1BC8-3FA3-4DC5-AD59-05AA5CB415BC}" srcOrd="4" destOrd="0" presId="urn:microsoft.com/office/officeart/2009/3/layout/StepUpProcess"/>
    <dgm:cxn modelId="{4DC8464D-CCBF-4747-BCA3-5497D63D169F}" type="presParOf" srcId="{C70F1BC8-3FA3-4DC5-AD59-05AA5CB415BC}" destId="{82B01935-DED3-42DA-9438-12F6356B088A}" srcOrd="0" destOrd="0" presId="urn:microsoft.com/office/officeart/2009/3/layout/StepUpProcess"/>
    <dgm:cxn modelId="{E306330D-059B-46FB-8A5E-4C5D72AFB992}" type="presParOf" srcId="{C70F1BC8-3FA3-4DC5-AD59-05AA5CB415BC}" destId="{BB497BA0-0402-42B3-9F64-7CC153D704F2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05ABDB6-E536-4165-8447-60BC85F26049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B5C90907-6729-4224-8616-F03675F61603}">
      <dgm:prSet custT="1"/>
      <dgm:spPr/>
      <dgm:t>
        <a:bodyPr/>
        <a:lstStyle/>
        <a:p>
          <a:r>
            <a:rPr lang="it-IT" sz="1400" b="1" dirty="0" smtClean="0"/>
            <a:t>COLLABORANDO              CON LA P.A.                          PER MODERNIZZARE                  E RIQUALIFICARE                        I CONSUMI ENERGETICI NEGLI EDIFICI PUBBLICI</a:t>
          </a:r>
          <a:endParaRPr lang="it-IT" sz="1400" b="1" dirty="0"/>
        </a:p>
      </dgm:t>
    </dgm:pt>
    <dgm:pt modelId="{CA85A191-49E3-49A1-9878-C2A353560F1A}" type="parTrans" cxnId="{E4D976BC-0B1B-46CB-BF36-0B3BD4EAEDF8}">
      <dgm:prSet/>
      <dgm:spPr/>
      <dgm:t>
        <a:bodyPr/>
        <a:lstStyle/>
        <a:p>
          <a:endParaRPr lang="it-IT"/>
        </a:p>
      </dgm:t>
    </dgm:pt>
    <dgm:pt modelId="{9D543AE3-B818-4E66-993D-2F3CE46C547B}" type="sibTrans" cxnId="{E4D976BC-0B1B-46CB-BF36-0B3BD4EAEDF8}">
      <dgm:prSet/>
      <dgm:spPr/>
      <dgm:t>
        <a:bodyPr/>
        <a:lstStyle/>
        <a:p>
          <a:endParaRPr lang="it-IT"/>
        </a:p>
      </dgm:t>
    </dgm:pt>
    <dgm:pt modelId="{05F58E51-AAEA-4807-8B9A-E9F1ED793394}">
      <dgm:prSet custT="1"/>
      <dgm:spPr/>
      <dgm:t>
        <a:bodyPr/>
        <a:lstStyle/>
        <a:p>
          <a:r>
            <a:rPr lang="it-IT" sz="1400" b="1" dirty="0" smtClean="0"/>
            <a:t>COINVOLGENDO                        I CONSUMATORI NELLE INIZIATIVE DI RISPARMIO ED EFFICIENTAMENTO ENERGETICO</a:t>
          </a:r>
          <a:endParaRPr lang="it-IT" sz="1400" b="1" dirty="0"/>
        </a:p>
      </dgm:t>
    </dgm:pt>
    <dgm:pt modelId="{4D55FD9C-A620-4A94-A2F5-DFE2B0D9547F}" type="parTrans" cxnId="{78B281CD-C25F-4F72-873B-101ED70E7297}">
      <dgm:prSet/>
      <dgm:spPr/>
      <dgm:t>
        <a:bodyPr/>
        <a:lstStyle/>
        <a:p>
          <a:endParaRPr lang="it-IT"/>
        </a:p>
      </dgm:t>
    </dgm:pt>
    <dgm:pt modelId="{90EDFB62-A2D6-42D7-8044-ED1EF1926849}" type="sibTrans" cxnId="{78B281CD-C25F-4F72-873B-101ED70E7297}">
      <dgm:prSet/>
      <dgm:spPr/>
      <dgm:t>
        <a:bodyPr/>
        <a:lstStyle/>
        <a:p>
          <a:endParaRPr lang="it-IT"/>
        </a:p>
      </dgm:t>
    </dgm:pt>
    <dgm:pt modelId="{E6EF188A-F005-442B-B0C1-1B1649F18DCB}">
      <dgm:prSet phldrT="[Testo]" phldr="1"/>
      <dgm:spPr>
        <a:solidFill>
          <a:srgbClr val="382424"/>
        </a:solidFill>
      </dgm:spPr>
      <dgm:t>
        <a:bodyPr/>
        <a:lstStyle/>
        <a:p>
          <a:endParaRPr lang="it-IT" dirty="0"/>
        </a:p>
      </dgm:t>
    </dgm:pt>
    <dgm:pt modelId="{A8A19843-EF43-442E-B062-0483C28C3F19}" type="sibTrans" cxnId="{5A909DA9-B559-41C0-A8F5-134678719EC7}">
      <dgm:prSet/>
      <dgm:spPr/>
      <dgm:t>
        <a:bodyPr/>
        <a:lstStyle/>
        <a:p>
          <a:endParaRPr lang="it-IT"/>
        </a:p>
      </dgm:t>
    </dgm:pt>
    <dgm:pt modelId="{A4D4571A-6C96-4FB1-BDF5-8C66D128ECEF}" type="parTrans" cxnId="{5A909DA9-B559-41C0-A8F5-134678719EC7}">
      <dgm:prSet/>
      <dgm:spPr/>
      <dgm:t>
        <a:bodyPr/>
        <a:lstStyle/>
        <a:p>
          <a:endParaRPr lang="it-IT"/>
        </a:p>
      </dgm:t>
    </dgm:pt>
    <dgm:pt modelId="{EB21A7F1-C254-4B1F-A53E-2692A6F7CB6F}" type="pres">
      <dgm:prSet presAssocID="{305ABDB6-E536-4165-8447-60BC85F26049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916D150C-B610-4470-9613-4ED3465B1320}" type="pres">
      <dgm:prSet presAssocID="{E6EF188A-F005-442B-B0C1-1B1649F18DCB}" presName="Accent1" presStyleCnt="0"/>
      <dgm:spPr/>
    </dgm:pt>
    <dgm:pt modelId="{4118DC90-F127-4A4D-B7C1-ACCC13A4D1D7}" type="pres">
      <dgm:prSet presAssocID="{E6EF188A-F005-442B-B0C1-1B1649F18DCB}" presName="Accent" presStyleLbl="node1" presStyleIdx="0" presStyleCnt="3" custAng="3306760" custScaleX="154105" custScaleY="157957" custLinFactNeighborX="46577" custLinFactNeighborY="44113"/>
      <dgm:spPr/>
    </dgm:pt>
    <dgm:pt modelId="{D0807717-BEB4-41EE-8AFC-078136FAF39C}" type="pres">
      <dgm:prSet presAssocID="{E6EF188A-F005-442B-B0C1-1B1649F18DCB}" presName="Parent1" presStyleLbl="revTx" presStyleIdx="0" presStyleCnt="3" custFlipVert="0" custFlipHor="0" custScaleX="8128" custScaleY="9074" custLinFactX="124159" custLinFactY="50598" custLinFactNeighborX="200000" custLinFactNeighborY="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0E2F07C-CCEC-4DC8-A369-CB6219B4C03C}" type="pres">
      <dgm:prSet presAssocID="{B5C90907-6729-4224-8616-F03675F61603}" presName="Accent2" presStyleCnt="0"/>
      <dgm:spPr/>
    </dgm:pt>
    <dgm:pt modelId="{F19A274C-CB34-441A-AFEE-12BB00619272}" type="pres">
      <dgm:prSet presAssocID="{B5C90907-6729-4224-8616-F03675F61603}" presName="Accent" presStyleLbl="node1" presStyleIdx="1" presStyleCnt="3" custAng="20450883" custScaleX="196658" custScaleY="159891" custLinFactNeighborX="-98170" custLinFactNeighborY="-10384"/>
      <dgm:spPr/>
    </dgm:pt>
    <dgm:pt modelId="{29DE332F-F47D-4786-AFD4-BB27451F6264}" type="pres">
      <dgm:prSet presAssocID="{B5C90907-6729-4224-8616-F03675F61603}" presName="Parent2" presStyleLbl="revTx" presStyleIdx="1" presStyleCnt="3" custScaleX="233990" custScaleY="311742" custLinFactX="-74217" custLinFactNeighborX="-100000" custLinFactNeighborY="-4579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CED05E7-BDBF-4DA0-BDDE-27AB8DD7BF6B}" type="pres">
      <dgm:prSet presAssocID="{05F58E51-AAEA-4807-8B9A-E9F1ED793394}" presName="Accent3" presStyleCnt="0"/>
      <dgm:spPr/>
    </dgm:pt>
    <dgm:pt modelId="{54A6E298-FF79-4085-BEED-500098DDFC50}" type="pres">
      <dgm:prSet presAssocID="{05F58E51-AAEA-4807-8B9A-E9F1ED793394}" presName="Accent" presStyleLbl="node1" presStyleIdx="2" presStyleCnt="3" custFlipVert="1" custFlipHor="0" custScaleX="2934" custScaleY="5210" custLinFactX="100000" custLinFactNeighborX="142392" custLinFactNeighborY="-18843"/>
      <dgm:spPr/>
    </dgm:pt>
    <dgm:pt modelId="{D7C3E601-BB99-4875-A685-FE362737730F}" type="pres">
      <dgm:prSet presAssocID="{05F58E51-AAEA-4807-8B9A-E9F1ED793394}" presName="Parent3" presStyleLbl="revTx" presStyleIdx="2" presStyleCnt="3" custScaleX="230629" custScaleY="419717" custLinFactY="-100000" custLinFactNeighborX="54034" custLinFactNeighborY="-17531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8B281CD-C25F-4F72-873B-101ED70E7297}" srcId="{305ABDB6-E536-4165-8447-60BC85F26049}" destId="{05F58E51-AAEA-4807-8B9A-E9F1ED793394}" srcOrd="2" destOrd="0" parTransId="{4D55FD9C-A620-4A94-A2F5-DFE2B0D9547F}" sibTransId="{90EDFB62-A2D6-42D7-8044-ED1EF1926849}"/>
    <dgm:cxn modelId="{426F666A-ED55-495E-AF4F-82308CC5898D}" type="presOf" srcId="{305ABDB6-E536-4165-8447-60BC85F26049}" destId="{EB21A7F1-C254-4B1F-A53E-2692A6F7CB6F}" srcOrd="0" destOrd="0" presId="urn:microsoft.com/office/officeart/2009/layout/CircleArrowProcess"/>
    <dgm:cxn modelId="{E4D976BC-0B1B-46CB-BF36-0B3BD4EAEDF8}" srcId="{305ABDB6-E536-4165-8447-60BC85F26049}" destId="{B5C90907-6729-4224-8616-F03675F61603}" srcOrd="1" destOrd="0" parTransId="{CA85A191-49E3-49A1-9878-C2A353560F1A}" sibTransId="{9D543AE3-B818-4E66-993D-2F3CE46C547B}"/>
    <dgm:cxn modelId="{DC43C210-1A47-49A3-B1C1-E883EAB39540}" type="presOf" srcId="{B5C90907-6729-4224-8616-F03675F61603}" destId="{29DE332F-F47D-4786-AFD4-BB27451F6264}" srcOrd="0" destOrd="0" presId="urn:microsoft.com/office/officeart/2009/layout/CircleArrowProcess"/>
    <dgm:cxn modelId="{88E04651-3E06-4836-873F-6AC64358DF26}" type="presOf" srcId="{05F58E51-AAEA-4807-8B9A-E9F1ED793394}" destId="{D7C3E601-BB99-4875-A685-FE362737730F}" srcOrd="0" destOrd="0" presId="urn:microsoft.com/office/officeart/2009/layout/CircleArrowProcess"/>
    <dgm:cxn modelId="{1CB49864-2097-4A3B-B9AC-5889B7E0B547}" type="presOf" srcId="{E6EF188A-F005-442B-B0C1-1B1649F18DCB}" destId="{D0807717-BEB4-41EE-8AFC-078136FAF39C}" srcOrd="0" destOrd="0" presId="urn:microsoft.com/office/officeart/2009/layout/CircleArrowProcess"/>
    <dgm:cxn modelId="{5A909DA9-B559-41C0-A8F5-134678719EC7}" srcId="{305ABDB6-E536-4165-8447-60BC85F26049}" destId="{E6EF188A-F005-442B-B0C1-1B1649F18DCB}" srcOrd="0" destOrd="0" parTransId="{A4D4571A-6C96-4FB1-BDF5-8C66D128ECEF}" sibTransId="{A8A19843-EF43-442E-B062-0483C28C3F19}"/>
    <dgm:cxn modelId="{77B43007-1715-4164-B5AA-2516B8FED9BD}" type="presParOf" srcId="{EB21A7F1-C254-4B1F-A53E-2692A6F7CB6F}" destId="{916D150C-B610-4470-9613-4ED3465B1320}" srcOrd="0" destOrd="0" presId="urn:microsoft.com/office/officeart/2009/layout/CircleArrowProcess"/>
    <dgm:cxn modelId="{761CCE09-BE8C-4222-898A-366F2444E06F}" type="presParOf" srcId="{916D150C-B610-4470-9613-4ED3465B1320}" destId="{4118DC90-F127-4A4D-B7C1-ACCC13A4D1D7}" srcOrd="0" destOrd="0" presId="urn:microsoft.com/office/officeart/2009/layout/CircleArrowProcess"/>
    <dgm:cxn modelId="{2A7737E3-D725-4063-9618-DE6B572CDA53}" type="presParOf" srcId="{EB21A7F1-C254-4B1F-A53E-2692A6F7CB6F}" destId="{D0807717-BEB4-41EE-8AFC-078136FAF39C}" srcOrd="1" destOrd="0" presId="urn:microsoft.com/office/officeart/2009/layout/CircleArrowProcess"/>
    <dgm:cxn modelId="{C2D05217-9A6A-4F11-AA2C-A737E9481CD3}" type="presParOf" srcId="{EB21A7F1-C254-4B1F-A53E-2692A6F7CB6F}" destId="{D0E2F07C-CCEC-4DC8-A369-CB6219B4C03C}" srcOrd="2" destOrd="0" presId="urn:microsoft.com/office/officeart/2009/layout/CircleArrowProcess"/>
    <dgm:cxn modelId="{A2737A91-C5E1-431D-B931-76BAE39EDD4B}" type="presParOf" srcId="{D0E2F07C-CCEC-4DC8-A369-CB6219B4C03C}" destId="{F19A274C-CB34-441A-AFEE-12BB00619272}" srcOrd="0" destOrd="0" presId="urn:microsoft.com/office/officeart/2009/layout/CircleArrowProcess"/>
    <dgm:cxn modelId="{945D4216-717A-492B-A7D5-FC5E3CF88F0B}" type="presParOf" srcId="{EB21A7F1-C254-4B1F-A53E-2692A6F7CB6F}" destId="{29DE332F-F47D-4786-AFD4-BB27451F6264}" srcOrd="3" destOrd="0" presId="urn:microsoft.com/office/officeart/2009/layout/CircleArrowProcess"/>
    <dgm:cxn modelId="{2F1E365C-E3BB-4898-80A7-A7528DFF4156}" type="presParOf" srcId="{EB21A7F1-C254-4B1F-A53E-2692A6F7CB6F}" destId="{4CED05E7-BDBF-4DA0-BDDE-27AB8DD7BF6B}" srcOrd="4" destOrd="0" presId="urn:microsoft.com/office/officeart/2009/layout/CircleArrowProcess"/>
    <dgm:cxn modelId="{3DBDB398-401B-45DB-B220-3044E27C2F7D}" type="presParOf" srcId="{4CED05E7-BDBF-4DA0-BDDE-27AB8DD7BF6B}" destId="{54A6E298-FF79-4085-BEED-500098DDFC50}" srcOrd="0" destOrd="0" presId="urn:microsoft.com/office/officeart/2009/layout/CircleArrowProcess"/>
    <dgm:cxn modelId="{CE9BDD86-13F3-4E37-9EAF-1540C6EB87FF}" type="presParOf" srcId="{EB21A7F1-C254-4B1F-A53E-2692A6F7CB6F}" destId="{D7C3E601-BB99-4875-A685-FE362737730F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E26FC0D8-7B1F-402B-BB19-C3848BD81F32}" type="doc">
      <dgm:prSet loTypeId="urn:microsoft.com/office/officeart/2005/8/layout/cycle2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CFD5F11D-F419-4D76-9117-9647AFEDD6D8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it-IT" sz="3600" b="0" dirty="0" smtClean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dugi" panose="020B0502040204020203" pitchFamily="34" charset="0"/>
            </a:rPr>
            <a:t>BIOMASSE</a:t>
          </a:r>
          <a:endParaRPr lang="it-IT" sz="3600" b="0" dirty="0">
            <a:solidFill>
              <a:srgbClr val="CC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dugi" panose="020B0502040204020203" pitchFamily="34" charset="0"/>
          </a:endParaRPr>
        </a:p>
      </dgm:t>
    </dgm:pt>
    <dgm:pt modelId="{4C209FC0-C595-42B1-B84F-2D5B0AB8D5B3}" type="parTrans" cxnId="{524A3C4C-1DDD-4BA1-96FC-D031837D2123}">
      <dgm:prSet/>
      <dgm:spPr/>
      <dgm:t>
        <a:bodyPr/>
        <a:lstStyle/>
        <a:p>
          <a:endParaRPr lang="it-IT"/>
        </a:p>
      </dgm:t>
    </dgm:pt>
    <dgm:pt modelId="{DBAA3072-4E15-4787-92E5-1825ED43F675}" type="sibTrans" cxnId="{524A3C4C-1DDD-4BA1-96FC-D031837D2123}">
      <dgm:prSet/>
      <dgm:spPr/>
      <dgm:t>
        <a:bodyPr/>
        <a:lstStyle/>
        <a:p>
          <a:endParaRPr lang="it-IT"/>
        </a:p>
      </dgm:t>
    </dgm:pt>
    <dgm:pt modelId="{230472AE-F3B9-4BB2-9F9E-82EDFEAD6CED}" type="pres">
      <dgm:prSet presAssocID="{E26FC0D8-7B1F-402B-BB19-C3848BD81F3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B0BE01D-23A0-4292-9EA5-7A0216CF0C10}" type="pres">
      <dgm:prSet presAssocID="{CFD5F11D-F419-4D76-9117-9647AFEDD6D8}" presName="node" presStyleLbl="node1" presStyleIdx="0" presStyleCnt="1" custScaleX="105703" custRadScaleRad="96956" custRadScaleInc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24A3C4C-1DDD-4BA1-96FC-D031837D2123}" srcId="{E26FC0D8-7B1F-402B-BB19-C3848BD81F32}" destId="{CFD5F11D-F419-4D76-9117-9647AFEDD6D8}" srcOrd="0" destOrd="0" parTransId="{4C209FC0-C595-42B1-B84F-2D5B0AB8D5B3}" sibTransId="{DBAA3072-4E15-4787-92E5-1825ED43F675}"/>
    <dgm:cxn modelId="{9C1D2D0E-4D81-4259-92BB-5B2BEC08D11C}" type="presOf" srcId="{E26FC0D8-7B1F-402B-BB19-C3848BD81F32}" destId="{230472AE-F3B9-4BB2-9F9E-82EDFEAD6CED}" srcOrd="0" destOrd="0" presId="urn:microsoft.com/office/officeart/2005/8/layout/cycle2"/>
    <dgm:cxn modelId="{79E758A0-2D05-4869-BA29-9867918AC65C}" type="presOf" srcId="{CFD5F11D-F419-4D76-9117-9647AFEDD6D8}" destId="{3B0BE01D-23A0-4292-9EA5-7A0216CF0C10}" srcOrd="0" destOrd="0" presId="urn:microsoft.com/office/officeart/2005/8/layout/cycle2"/>
    <dgm:cxn modelId="{F06BF680-6C94-45D6-A57A-EC12BA2BDF8B}" type="presParOf" srcId="{230472AE-F3B9-4BB2-9F9E-82EDFEAD6CED}" destId="{3B0BE01D-23A0-4292-9EA5-7A0216CF0C1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305ABDB6-E536-4165-8447-60BC85F26049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B5C90907-6729-4224-8616-F03675F61603}">
      <dgm:prSet custT="1"/>
      <dgm:spPr/>
      <dgm:t>
        <a:bodyPr/>
        <a:lstStyle/>
        <a:p>
          <a:pPr algn="l"/>
          <a:r>
            <a:rPr lang="it-IT" sz="2400" b="1" dirty="0" smtClean="0">
              <a:solidFill>
                <a:schemeClr val="accent1">
                  <a:lumMod val="20000"/>
                  <a:lumOff val="80000"/>
                </a:schemeClr>
              </a:solidFill>
            </a:rPr>
            <a:t>     - RIFIUTI URBANI </a:t>
          </a:r>
        </a:p>
        <a:p>
          <a:pPr algn="l"/>
          <a:r>
            <a:rPr lang="it-IT" sz="2400" b="1" dirty="0" smtClean="0">
              <a:solidFill>
                <a:schemeClr val="accent1">
                  <a:lumMod val="20000"/>
                  <a:lumOff val="80000"/>
                </a:schemeClr>
              </a:solidFill>
            </a:rPr>
            <a:t>     - FANGHI DI DEPURAZIONE</a:t>
          </a:r>
        </a:p>
        <a:p>
          <a:pPr algn="l"/>
          <a:r>
            <a:rPr lang="it-IT" sz="2400" b="1" dirty="0" smtClean="0">
              <a:solidFill>
                <a:schemeClr val="accent1">
                  <a:lumMod val="20000"/>
                  <a:lumOff val="80000"/>
                </a:schemeClr>
              </a:solidFill>
            </a:rPr>
            <a:t>     - REFLUI ZOOTECNICI</a:t>
          </a:r>
        </a:p>
        <a:p>
          <a:pPr algn="l"/>
          <a:r>
            <a:rPr lang="it-IT" sz="2400" b="1" dirty="0" smtClean="0">
              <a:solidFill>
                <a:schemeClr val="accent1">
                  <a:lumMod val="20000"/>
                  <a:lumOff val="80000"/>
                </a:schemeClr>
              </a:solidFill>
            </a:rPr>
            <a:t>     - SCARTI DELL’INDUSTRIA ALIMENTARE</a:t>
          </a:r>
        </a:p>
        <a:p>
          <a:pPr algn="l"/>
          <a:r>
            <a:rPr lang="it-IT" sz="2400" b="1" dirty="0" smtClean="0">
              <a:solidFill>
                <a:schemeClr val="accent1">
                  <a:lumMod val="20000"/>
                  <a:lumOff val="80000"/>
                </a:schemeClr>
              </a:solidFill>
            </a:rPr>
            <a:t>     - BIOMASSE LEGNOSE</a:t>
          </a:r>
          <a:endParaRPr lang="it-IT" sz="2400" b="1" dirty="0">
            <a:solidFill>
              <a:schemeClr val="accent1">
                <a:lumMod val="20000"/>
                <a:lumOff val="80000"/>
              </a:schemeClr>
            </a:solidFill>
          </a:endParaRPr>
        </a:p>
      </dgm:t>
    </dgm:pt>
    <dgm:pt modelId="{CA85A191-49E3-49A1-9878-C2A353560F1A}" type="parTrans" cxnId="{E4D976BC-0B1B-46CB-BF36-0B3BD4EAEDF8}">
      <dgm:prSet/>
      <dgm:spPr/>
      <dgm:t>
        <a:bodyPr/>
        <a:lstStyle/>
        <a:p>
          <a:endParaRPr lang="it-IT"/>
        </a:p>
      </dgm:t>
    </dgm:pt>
    <dgm:pt modelId="{9D543AE3-B818-4E66-993D-2F3CE46C547B}" type="sibTrans" cxnId="{E4D976BC-0B1B-46CB-BF36-0B3BD4EAEDF8}">
      <dgm:prSet/>
      <dgm:spPr/>
      <dgm:t>
        <a:bodyPr/>
        <a:lstStyle/>
        <a:p>
          <a:endParaRPr lang="it-IT"/>
        </a:p>
      </dgm:t>
    </dgm:pt>
    <dgm:pt modelId="{EB21A7F1-C254-4B1F-A53E-2692A6F7CB6F}" type="pres">
      <dgm:prSet presAssocID="{305ABDB6-E536-4165-8447-60BC85F26049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75A42C2E-99EC-468E-B278-888D74961226}" type="pres">
      <dgm:prSet presAssocID="{B5C90907-6729-4224-8616-F03675F61603}" presName="Accent1" presStyleCnt="0"/>
      <dgm:spPr/>
    </dgm:pt>
    <dgm:pt modelId="{F19A274C-CB34-441A-AFEE-12BB00619272}" type="pres">
      <dgm:prSet presAssocID="{B5C90907-6729-4224-8616-F03675F61603}" presName="Accent" presStyleLbl="node1" presStyleIdx="0" presStyleCnt="1" custAng="0" custScaleX="246333" custScaleY="98166" custLinFactNeighborX="-2225" custLinFactNeighborY="-917"/>
      <dgm:spPr>
        <a:prstGeom prst="foldedCorner">
          <a:avLst/>
        </a:prstGeom>
        <a:noFill/>
      </dgm:spPr>
      <dgm:t>
        <a:bodyPr/>
        <a:lstStyle/>
        <a:p>
          <a:endParaRPr lang="it-IT"/>
        </a:p>
      </dgm:t>
    </dgm:pt>
    <dgm:pt modelId="{637D28CD-FD35-4240-85C0-0DB3792EB525}" type="pres">
      <dgm:prSet presAssocID="{B5C90907-6729-4224-8616-F03675F61603}" presName="Parent1" presStyleLbl="revTx" presStyleIdx="0" presStyleCnt="1" custScaleX="457315" custScaleY="336571" custLinFactNeighborX="1977" custLinFactNeighborY="2381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9D5924C-E3DD-4280-A93A-EFC4CA23BA8B}" type="presOf" srcId="{305ABDB6-E536-4165-8447-60BC85F26049}" destId="{EB21A7F1-C254-4B1F-A53E-2692A6F7CB6F}" srcOrd="0" destOrd="0" presId="urn:microsoft.com/office/officeart/2009/layout/CircleArrowProcess"/>
    <dgm:cxn modelId="{061367CD-B351-4F18-8C6F-3BE2F0873C86}" type="presOf" srcId="{B5C90907-6729-4224-8616-F03675F61603}" destId="{637D28CD-FD35-4240-85C0-0DB3792EB525}" srcOrd="0" destOrd="0" presId="urn:microsoft.com/office/officeart/2009/layout/CircleArrowProcess"/>
    <dgm:cxn modelId="{E4D976BC-0B1B-46CB-BF36-0B3BD4EAEDF8}" srcId="{305ABDB6-E536-4165-8447-60BC85F26049}" destId="{B5C90907-6729-4224-8616-F03675F61603}" srcOrd="0" destOrd="0" parTransId="{CA85A191-49E3-49A1-9878-C2A353560F1A}" sibTransId="{9D543AE3-B818-4E66-993D-2F3CE46C547B}"/>
    <dgm:cxn modelId="{995180E2-0CEB-4F34-9225-6BEB0D17E092}" type="presParOf" srcId="{EB21A7F1-C254-4B1F-A53E-2692A6F7CB6F}" destId="{75A42C2E-99EC-468E-B278-888D74961226}" srcOrd="0" destOrd="0" presId="urn:microsoft.com/office/officeart/2009/layout/CircleArrowProcess"/>
    <dgm:cxn modelId="{7A2C75CD-EE57-420A-A148-5C427B63C422}" type="presParOf" srcId="{75A42C2E-99EC-468E-B278-888D74961226}" destId="{F19A274C-CB34-441A-AFEE-12BB00619272}" srcOrd="0" destOrd="0" presId="urn:microsoft.com/office/officeart/2009/layout/CircleArrowProcess"/>
    <dgm:cxn modelId="{445D6ADD-688B-4C2D-9FF1-935B977A99B6}" type="presParOf" srcId="{EB21A7F1-C254-4B1F-A53E-2692A6F7CB6F}" destId="{637D28CD-FD35-4240-85C0-0DB3792EB525}" srcOrd="1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305ABDB6-E536-4165-8447-60BC85F26049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B5C90907-6729-4224-8616-F03675F61603}">
      <dgm:prSet custT="1"/>
      <dgm:spPr/>
      <dgm:t>
        <a:bodyPr/>
        <a:lstStyle/>
        <a:p>
          <a:r>
            <a:rPr lang="it-IT" sz="1400" b="1" dirty="0" smtClean="0"/>
            <a:t>PRODUZIONE CONGIUNTA                       DI </a:t>
          </a:r>
          <a:r>
            <a:rPr lang="it-IT" sz="1400" b="1" dirty="0" smtClean="0">
              <a:solidFill>
                <a:srgbClr val="FFFF00"/>
              </a:solidFill>
            </a:rPr>
            <a:t>CALORE ED ENERGIA ELETTRICA         </a:t>
          </a:r>
          <a:r>
            <a:rPr lang="it-IT" sz="1400" b="1" dirty="0" smtClean="0"/>
            <a:t>IN IMPIANTI COGENRATIVI                 CON EVOLUTI SISTEMI DI                    ABBATTIMENTO DELLE EMISSIONI E ABBINATO A TELERISCALDAMENTO</a:t>
          </a:r>
          <a:endParaRPr lang="it-IT" sz="1400" b="1" dirty="0"/>
        </a:p>
      </dgm:t>
    </dgm:pt>
    <dgm:pt modelId="{CA85A191-49E3-49A1-9878-C2A353560F1A}" type="parTrans" cxnId="{E4D976BC-0B1B-46CB-BF36-0B3BD4EAEDF8}">
      <dgm:prSet/>
      <dgm:spPr/>
      <dgm:t>
        <a:bodyPr/>
        <a:lstStyle/>
        <a:p>
          <a:endParaRPr lang="it-IT"/>
        </a:p>
      </dgm:t>
    </dgm:pt>
    <dgm:pt modelId="{9D543AE3-B818-4E66-993D-2F3CE46C547B}" type="sibTrans" cxnId="{E4D976BC-0B1B-46CB-BF36-0B3BD4EAEDF8}">
      <dgm:prSet/>
      <dgm:spPr/>
      <dgm:t>
        <a:bodyPr/>
        <a:lstStyle/>
        <a:p>
          <a:endParaRPr lang="it-IT"/>
        </a:p>
      </dgm:t>
    </dgm:pt>
    <dgm:pt modelId="{05F58E51-AAEA-4807-8B9A-E9F1ED793394}">
      <dgm:prSet custT="1"/>
      <dgm:spPr/>
      <dgm:t>
        <a:bodyPr/>
        <a:lstStyle/>
        <a:p>
          <a:r>
            <a:rPr lang="it-IT" sz="1400" b="1" dirty="0" smtClean="0"/>
            <a:t>PRODUZIONE DI </a:t>
          </a:r>
          <a:r>
            <a:rPr lang="it-IT" sz="1400" b="1" dirty="0" smtClean="0">
              <a:solidFill>
                <a:srgbClr val="FFFF00"/>
              </a:solidFill>
            </a:rPr>
            <a:t>BIOGAS/BIOMETANO</a:t>
          </a:r>
          <a:r>
            <a:rPr lang="it-IT" sz="1400" b="1" dirty="0" smtClean="0"/>
            <a:t> DA BIOMASSE UMIDE DA IMMETTERE    IN RETE PER AUTOTRAZIONE               E/O USI DOMESTICI</a:t>
          </a:r>
          <a:endParaRPr lang="it-IT" sz="1400" b="1" dirty="0"/>
        </a:p>
      </dgm:t>
    </dgm:pt>
    <dgm:pt modelId="{4D55FD9C-A620-4A94-A2F5-DFE2B0D9547F}" type="parTrans" cxnId="{78B281CD-C25F-4F72-873B-101ED70E7297}">
      <dgm:prSet/>
      <dgm:spPr/>
      <dgm:t>
        <a:bodyPr/>
        <a:lstStyle/>
        <a:p>
          <a:endParaRPr lang="it-IT"/>
        </a:p>
      </dgm:t>
    </dgm:pt>
    <dgm:pt modelId="{90EDFB62-A2D6-42D7-8044-ED1EF1926849}" type="sibTrans" cxnId="{78B281CD-C25F-4F72-873B-101ED70E7297}">
      <dgm:prSet/>
      <dgm:spPr/>
      <dgm:t>
        <a:bodyPr/>
        <a:lstStyle/>
        <a:p>
          <a:endParaRPr lang="it-IT"/>
        </a:p>
      </dgm:t>
    </dgm:pt>
    <dgm:pt modelId="{E6EF188A-F005-442B-B0C1-1B1649F18DCB}">
      <dgm:prSet phldrT="[Testo]" phldr="1" custT="1"/>
      <dgm:spPr>
        <a:solidFill>
          <a:srgbClr val="382424"/>
        </a:solidFill>
      </dgm:spPr>
      <dgm:t>
        <a:bodyPr/>
        <a:lstStyle/>
        <a:p>
          <a:endParaRPr lang="it-IT" sz="800" dirty="0">
            <a:solidFill>
              <a:srgbClr val="462E2E"/>
            </a:solidFill>
          </a:endParaRPr>
        </a:p>
      </dgm:t>
    </dgm:pt>
    <dgm:pt modelId="{A8A19843-EF43-442E-B062-0483C28C3F19}" type="sibTrans" cxnId="{5A909DA9-B559-41C0-A8F5-134678719EC7}">
      <dgm:prSet/>
      <dgm:spPr/>
      <dgm:t>
        <a:bodyPr/>
        <a:lstStyle/>
        <a:p>
          <a:endParaRPr lang="it-IT"/>
        </a:p>
      </dgm:t>
    </dgm:pt>
    <dgm:pt modelId="{A4D4571A-6C96-4FB1-BDF5-8C66D128ECEF}" type="parTrans" cxnId="{5A909DA9-B559-41C0-A8F5-134678719EC7}">
      <dgm:prSet/>
      <dgm:spPr/>
      <dgm:t>
        <a:bodyPr/>
        <a:lstStyle/>
        <a:p>
          <a:endParaRPr lang="it-IT"/>
        </a:p>
      </dgm:t>
    </dgm:pt>
    <dgm:pt modelId="{EB21A7F1-C254-4B1F-A53E-2692A6F7CB6F}" type="pres">
      <dgm:prSet presAssocID="{305ABDB6-E536-4165-8447-60BC85F26049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916D150C-B610-4470-9613-4ED3465B1320}" type="pres">
      <dgm:prSet presAssocID="{E6EF188A-F005-442B-B0C1-1B1649F18DCB}" presName="Accent1" presStyleCnt="0"/>
      <dgm:spPr/>
    </dgm:pt>
    <dgm:pt modelId="{4118DC90-F127-4A4D-B7C1-ACCC13A4D1D7}" type="pres">
      <dgm:prSet presAssocID="{E6EF188A-F005-442B-B0C1-1B1649F18DCB}" presName="Accent" presStyleLbl="node1" presStyleIdx="0" presStyleCnt="3" custAng="3306760" custScaleX="181944" custScaleY="157957" custLinFactX="20233" custLinFactNeighborX="100000" custLinFactNeighborY="74317"/>
      <dgm:spPr/>
    </dgm:pt>
    <dgm:pt modelId="{D0807717-BEB4-41EE-8AFC-078136FAF39C}" type="pres">
      <dgm:prSet presAssocID="{E6EF188A-F005-442B-B0C1-1B1649F18DCB}" presName="Parent1" presStyleLbl="revTx" presStyleIdx="0" presStyleCnt="3" custFlipVert="0" custFlipHor="1" custScaleX="4536" custScaleY="25856" custLinFactX="150092" custLinFactY="23712" custLinFactNeighborX="200000" custLinFactNeighborY="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0E2F07C-CCEC-4DC8-A369-CB6219B4C03C}" type="pres">
      <dgm:prSet presAssocID="{B5C90907-6729-4224-8616-F03675F61603}" presName="Accent2" presStyleCnt="0"/>
      <dgm:spPr/>
    </dgm:pt>
    <dgm:pt modelId="{F19A274C-CB34-441A-AFEE-12BB00619272}" type="pres">
      <dgm:prSet presAssocID="{B5C90907-6729-4224-8616-F03675F61603}" presName="Accent" presStyleLbl="node1" presStyleIdx="1" presStyleCnt="3" custAng="20450883" custScaleX="196658" custScaleY="159891" custLinFactX="-79694" custLinFactNeighborX="-100000" custLinFactNeighborY="-9758"/>
      <dgm:spPr/>
    </dgm:pt>
    <dgm:pt modelId="{29DE332F-F47D-4786-AFD4-BB27451F6264}" type="pres">
      <dgm:prSet presAssocID="{B5C90907-6729-4224-8616-F03675F61603}" presName="Parent2" presStyleLbl="revTx" presStyleIdx="1" presStyleCnt="3" custScaleX="344938" custScaleY="311742" custLinFactX="-100000" custLinFactNeighborX="-135382" custLinFactNeighborY="-3547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CED05E7-BDBF-4DA0-BDDE-27AB8DD7BF6B}" type="pres">
      <dgm:prSet presAssocID="{05F58E51-AAEA-4807-8B9A-E9F1ED793394}" presName="Accent3" presStyleCnt="0"/>
      <dgm:spPr/>
    </dgm:pt>
    <dgm:pt modelId="{54A6E298-FF79-4085-BEED-500098DDFC50}" type="pres">
      <dgm:prSet presAssocID="{05F58E51-AAEA-4807-8B9A-E9F1ED793394}" presName="Accent" presStyleLbl="node1" presStyleIdx="2" presStyleCnt="3" custFlipVert="1" custFlipHor="0" custScaleX="5834" custScaleY="2932" custLinFactX="200000" custLinFactY="-158781" custLinFactNeighborX="202766" custLinFactNeighborY="-200000"/>
      <dgm:spPr/>
    </dgm:pt>
    <dgm:pt modelId="{D7C3E601-BB99-4875-A685-FE362737730F}" type="pres">
      <dgm:prSet presAssocID="{05F58E51-AAEA-4807-8B9A-E9F1ED793394}" presName="Parent3" presStyleLbl="revTx" presStyleIdx="2" presStyleCnt="3" custScaleX="327327" custScaleY="419717" custLinFactY="-42060" custLinFactNeighborX="95440" custLinFactNeighborY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78B281CD-C25F-4F72-873B-101ED70E7297}" srcId="{305ABDB6-E536-4165-8447-60BC85F26049}" destId="{05F58E51-AAEA-4807-8B9A-E9F1ED793394}" srcOrd="2" destOrd="0" parTransId="{4D55FD9C-A620-4A94-A2F5-DFE2B0D9547F}" sibTransId="{90EDFB62-A2D6-42D7-8044-ED1EF1926849}"/>
    <dgm:cxn modelId="{E4D976BC-0B1B-46CB-BF36-0B3BD4EAEDF8}" srcId="{305ABDB6-E536-4165-8447-60BC85F26049}" destId="{B5C90907-6729-4224-8616-F03675F61603}" srcOrd="1" destOrd="0" parTransId="{CA85A191-49E3-49A1-9878-C2A353560F1A}" sibTransId="{9D543AE3-B818-4E66-993D-2F3CE46C547B}"/>
    <dgm:cxn modelId="{7D84C37B-CD0E-47E5-A64D-A9D1C20C7EF5}" type="presOf" srcId="{B5C90907-6729-4224-8616-F03675F61603}" destId="{29DE332F-F47D-4786-AFD4-BB27451F6264}" srcOrd="0" destOrd="0" presId="urn:microsoft.com/office/officeart/2009/layout/CircleArrowProcess"/>
    <dgm:cxn modelId="{15249863-E30C-4E9A-9690-606515E52F06}" type="presOf" srcId="{05F58E51-AAEA-4807-8B9A-E9F1ED793394}" destId="{D7C3E601-BB99-4875-A685-FE362737730F}" srcOrd="0" destOrd="0" presId="urn:microsoft.com/office/officeart/2009/layout/CircleArrowProcess"/>
    <dgm:cxn modelId="{9F082941-D30A-4472-A16D-4C55C1E6573D}" type="presOf" srcId="{E6EF188A-F005-442B-B0C1-1B1649F18DCB}" destId="{D0807717-BEB4-41EE-8AFC-078136FAF39C}" srcOrd="0" destOrd="0" presId="urn:microsoft.com/office/officeart/2009/layout/CircleArrowProcess"/>
    <dgm:cxn modelId="{068E24DC-CAF8-4785-BC1F-EBCC5B599B95}" type="presOf" srcId="{305ABDB6-E536-4165-8447-60BC85F26049}" destId="{EB21A7F1-C254-4B1F-A53E-2692A6F7CB6F}" srcOrd="0" destOrd="0" presId="urn:microsoft.com/office/officeart/2009/layout/CircleArrowProcess"/>
    <dgm:cxn modelId="{5A909DA9-B559-41C0-A8F5-134678719EC7}" srcId="{305ABDB6-E536-4165-8447-60BC85F26049}" destId="{E6EF188A-F005-442B-B0C1-1B1649F18DCB}" srcOrd="0" destOrd="0" parTransId="{A4D4571A-6C96-4FB1-BDF5-8C66D128ECEF}" sibTransId="{A8A19843-EF43-442E-B062-0483C28C3F19}"/>
    <dgm:cxn modelId="{BF54F323-33A8-4229-9274-8497EACA4BA1}" type="presParOf" srcId="{EB21A7F1-C254-4B1F-A53E-2692A6F7CB6F}" destId="{916D150C-B610-4470-9613-4ED3465B1320}" srcOrd="0" destOrd="0" presId="urn:microsoft.com/office/officeart/2009/layout/CircleArrowProcess"/>
    <dgm:cxn modelId="{64433775-D6F6-4D86-9066-CA31BB0F824D}" type="presParOf" srcId="{916D150C-B610-4470-9613-4ED3465B1320}" destId="{4118DC90-F127-4A4D-B7C1-ACCC13A4D1D7}" srcOrd="0" destOrd="0" presId="urn:microsoft.com/office/officeart/2009/layout/CircleArrowProcess"/>
    <dgm:cxn modelId="{5AC09833-46C3-4076-B19F-049B66C76BFE}" type="presParOf" srcId="{EB21A7F1-C254-4B1F-A53E-2692A6F7CB6F}" destId="{D0807717-BEB4-41EE-8AFC-078136FAF39C}" srcOrd="1" destOrd="0" presId="urn:microsoft.com/office/officeart/2009/layout/CircleArrowProcess"/>
    <dgm:cxn modelId="{E65D7D81-FD7E-442F-AF25-9E3DEF4D4B54}" type="presParOf" srcId="{EB21A7F1-C254-4B1F-A53E-2692A6F7CB6F}" destId="{D0E2F07C-CCEC-4DC8-A369-CB6219B4C03C}" srcOrd="2" destOrd="0" presId="urn:microsoft.com/office/officeart/2009/layout/CircleArrowProcess"/>
    <dgm:cxn modelId="{AB4B56E1-DDF3-4761-A666-23773868C261}" type="presParOf" srcId="{D0E2F07C-CCEC-4DC8-A369-CB6219B4C03C}" destId="{F19A274C-CB34-441A-AFEE-12BB00619272}" srcOrd="0" destOrd="0" presId="urn:microsoft.com/office/officeart/2009/layout/CircleArrowProcess"/>
    <dgm:cxn modelId="{52E8B94B-9DAD-43FB-B2D9-88A8ED12593E}" type="presParOf" srcId="{EB21A7F1-C254-4B1F-A53E-2692A6F7CB6F}" destId="{29DE332F-F47D-4786-AFD4-BB27451F6264}" srcOrd="3" destOrd="0" presId="urn:microsoft.com/office/officeart/2009/layout/CircleArrowProcess"/>
    <dgm:cxn modelId="{A4456D83-48B8-45FE-BDF3-CED09AE86495}" type="presParOf" srcId="{EB21A7F1-C254-4B1F-A53E-2692A6F7CB6F}" destId="{4CED05E7-BDBF-4DA0-BDDE-27AB8DD7BF6B}" srcOrd="4" destOrd="0" presId="urn:microsoft.com/office/officeart/2009/layout/CircleArrowProcess"/>
    <dgm:cxn modelId="{58F1D013-B9E4-42B5-8CD5-D08FE9603276}" type="presParOf" srcId="{4CED05E7-BDBF-4DA0-BDDE-27AB8DD7BF6B}" destId="{54A6E298-FF79-4085-BEED-500098DDFC50}" srcOrd="0" destOrd="0" presId="urn:microsoft.com/office/officeart/2009/layout/CircleArrowProcess"/>
    <dgm:cxn modelId="{2D233538-B4F8-44E5-9234-076A31BED2C9}" type="presParOf" srcId="{EB21A7F1-C254-4B1F-A53E-2692A6F7CB6F}" destId="{D7C3E601-BB99-4875-A685-FE362737730F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BF3B223D-1C10-4299-9CE8-60747769E75F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B9404B92-E5FB-4E29-B335-F52F5992CCAB}">
      <dgm:prSet custT="1"/>
      <dgm:spPr/>
      <dgm:t>
        <a:bodyPr/>
        <a:lstStyle/>
        <a:p>
          <a:r>
            <a:rPr lang="it-IT" sz="1400" b="1" dirty="0" smtClean="0">
              <a:solidFill>
                <a:schemeClr val="accent3">
                  <a:lumMod val="60000"/>
                  <a:lumOff val="40000"/>
                </a:schemeClr>
              </a:solidFill>
            </a:rPr>
            <a:t>INTEGRATA MA ISOLABILE DALLE RETI ENERGETICHE NAZIONALI (REGGE AMCHE AD UN BLACK OUT </a:t>
          </a:r>
        </a:p>
      </dgm:t>
    </dgm:pt>
    <dgm:pt modelId="{38574D58-4308-4E31-A2B5-E64976699627}" type="parTrans" cxnId="{7982CBC3-84D9-4E9A-8C90-A9101C3D7032}">
      <dgm:prSet/>
      <dgm:spPr/>
      <dgm:t>
        <a:bodyPr/>
        <a:lstStyle/>
        <a:p>
          <a:endParaRPr lang="it-IT"/>
        </a:p>
      </dgm:t>
    </dgm:pt>
    <dgm:pt modelId="{C06B852D-5562-451F-B0D7-8056912E0A27}" type="sibTrans" cxnId="{7982CBC3-84D9-4E9A-8C90-A9101C3D7032}">
      <dgm:prSet/>
      <dgm:spPr/>
      <dgm:t>
        <a:bodyPr/>
        <a:lstStyle/>
        <a:p>
          <a:endParaRPr lang="it-IT"/>
        </a:p>
      </dgm:t>
    </dgm:pt>
    <dgm:pt modelId="{C723A9EC-B4D1-4FAF-9886-BE8B5080B750}">
      <dgm:prSet custT="1"/>
      <dgm:spPr/>
      <dgm:t>
        <a:bodyPr/>
        <a:lstStyle/>
        <a:p>
          <a:r>
            <a:rPr lang="it-IT" sz="1400" b="1" dirty="0" smtClean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DOTATA DI IMPIANTI DI ACCULULO IN GRADO DI ASSORBIRE PUNTE DI PRODUZION DA RESTITUIRE NEI MOMENTI DI MAGGIORE DOMANDA</a:t>
          </a:r>
          <a:endParaRPr lang="it-IT" sz="1400" b="1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2FB7108F-9E9A-453C-AEB0-3E5EEED2DF32}" type="parTrans" cxnId="{017A7471-C041-4F44-B128-567472D470DE}">
      <dgm:prSet/>
      <dgm:spPr/>
      <dgm:t>
        <a:bodyPr/>
        <a:lstStyle/>
        <a:p>
          <a:endParaRPr lang="it-IT"/>
        </a:p>
      </dgm:t>
    </dgm:pt>
    <dgm:pt modelId="{74BE8C34-3E58-49E1-98F7-91026021DA89}" type="sibTrans" cxnId="{017A7471-C041-4F44-B128-567472D470DE}">
      <dgm:prSet/>
      <dgm:spPr/>
      <dgm:t>
        <a:bodyPr/>
        <a:lstStyle/>
        <a:p>
          <a:endParaRPr lang="it-IT"/>
        </a:p>
      </dgm:t>
    </dgm:pt>
    <dgm:pt modelId="{E4E9A237-8DDD-42B1-9918-4F5060A119E3}">
      <dgm:prSet phldrT="[Testo]" custT="1"/>
      <dgm:spPr/>
      <dgm:t>
        <a:bodyPr/>
        <a:lstStyle/>
        <a:p>
          <a:r>
            <a:rPr lang="it-IT" sz="1400" b="1" dirty="0" smtClean="0">
              <a:solidFill>
                <a:schemeClr val="accent1">
                  <a:lumMod val="20000"/>
                  <a:lumOff val="80000"/>
                </a:schemeClr>
              </a:solidFill>
            </a:rPr>
            <a:t>DOVREBBE ESSERE TENDENZIALMENTE AUTOSUFFICIENTE DAL PUNTO DI VISTA ENERGETICO PERCHE’ ALIMENTATA DA MOLTEPLICI FONDI DI ENERGIA PREVALENTEMENTE RINNOVABILI</a:t>
          </a:r>
          <a:endParaRPr lang="it-IT" sz="1400" dirty="0">
            <a:solidFill>
              <a:schemeClr val="accent1">
                <a:lumMod val="20000"/>
                <a:lumOff val="80000"/>
              </a:schemeClr>
            </a:solidFill>
          </a:endParaRPr>
        </a:p>
      </dgm:t>
    </dgm:pt>
    <dgm:pt modelId="{D87C827F-5983-4788-9561-AC103CAA2CCC}" type="sibTrans" cxnId="{C725EE48-05E5-4ECD-949F-62B40FCA4C33}">
      <dgm:prSet/>
      <dgm:spPr/>
      <dgm:t>
        <a:bodyPr/>
        <a:lstStyle/>
        <a:p>
          <a:endParaRPr lang="it-IT"/>
        </a:p>
      </dgm:t>
    </dgm:pt>
    <dgm:pt modelId="{9BFDB31A-EE7A-41BB-817B-81A837101FAF}" type="parTrans" cxnId="{C725EE48-05E5-4ECD-949F-62B40FCA4C33}">
      <dgm:prSet/>
      <dgm:spPr/>
      <dgm:t>
        <a:bodyPr/>
        <a:lstStyle/>
        <a:p>
          <a:endParaRPr lang="it-IT"/>
        </a:p>
      </dgm:t>
    </dgm:pt>
    <dgm:pt modelId="{410E74F4-DB36-4938-9C05-24B3E6A38A09}" type="pres">
      <dgm:prSet presAssocID="{BF3B223D-1C10-4299-9CE8-60747769E75F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AE537B16-10CF-4F8E-80E5-37D1D3274B8D}" type="pres">
      <dgm:prSet presAssocID="{E4E9A237-8DDD-42B1-9918-4F5060A119E3}" presName="composite" presStyleCnt="0"/>
      <dgm:spPr/>
    </dgm:pt>
    <dgm:pt modelId="{D60981F8-938F-4A47-9755-2F4D179C19ED}" type="pres">
      <dgm:prSet presAssocID="{E4E9A237-8DDD-42B1-9918-4F5060A119E3}" presName="LShape" presStyleLbl="alignNode1" presStyleIdx="0" presStyleCnt="5"/>
      <dgm:spPr/>
    </dgm:pt>
    <dgm:pt modelId="{E84B44B2-68E0-42C4-AC8E-B1A3FBE43FF6}" type="pres">
      <dgm:prSet presAssocID="{E4E9A237-8DDD-42B1-9918-4F5060A119E3}" presName="ParentText" presStyleLbl="revTx" presStyleIdx="0" presStyleCnt="3" custScaleX="121277" custLinFactNeighborX="10894" custLinFactNeighborY="126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4DCD408-0A09-41A8-9E4F-28FDD1108263}" type="pres">
      <dgm:prSet presAssocID="{E4E9A237-8DDD-42B1-9918-4F5060A119E3}" presName="Triangle" presStyleLbl="alignNode1" presStyleIdx="1" presStyleCnt="5"/>
      <dgm:spPr/>
    </dgm:pt>
    <dgm:pt modelId="{A104C664-EFC3-41C5-A02B-BA810CF12F78}" type="pres">
      <dgm:prSet presAssocID="{D87C827F-5983-4788-9561-AC103CAA2CCC}" presName="sibTrans" presStyleCnt="0"/>
      <dgm:spPr/>
    </dgm:pt>
    <dgm:pt modelId="{99F6E84C-847E-4B4A-BCB8-1755060B35A9}" type="pres">
      <dgm:prSet presAssocID="{D87C827F-5983-4788-9561-AC103CAA2CCC}" presName="space" presStyleCnt="0"/>
      <dgm:spPr/>
    </dgm:pt>
    <dgm:pt modelId="{029DEE8B-E063-4C37-AA1D-C021A07AC508}" type="pres">
      <dgm:prSet presAssocID="{B9404B92-E5FB-4E29-B335-F52F5992CCAB}" presName="composite" presStyleCnt="0"/>
      <dgm:spPr/>
    </dgm:pt>
    <dgm:pt modelId="{B14E280E-C1E3-4765-8A06-BC73042FF7E0}" type="pres">
      <dgm:prSet presAssocID="{B9404B92-E5FB-4E29-B335-F52F5992CCAB}" presName="LShape" presStyleLbl="alignNode1" presStyleIdx="2" presStyleCnt="5"/>
      <dgm:spPr/>
    </dgm:pt>
    <dgm:pt modelId="{0FECE891-AC3B-4E01-B525-70545D35492B}" type="pres">
      <dgm:prSet presAssocID="{B9404B92-E5FB-4E29-B335-F52F5992CCAB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2637B7F-1BCB-4D63-BBC2-73A069F1E387}" type="pres">
      <dgm:prSet presAssocID="{B9404B92-E5FB-4E29-B335-F52F5992CCAB}" presName="Triangle" presStyleLbl="alignNode1" presStyleIdx="3" presStyleCnt="5"/>
      <dgm:spPr/>
    </dgm:pt>
    <dgm:pt modelId="{6658E33E-1A1F-4B2D-8176-17C43DC1AA9D}" type="pres">
      <dgm:prSet presAssocID="{C06B852D-5562-451F-B0D7-8056912E0A27}" presName="sibTrans" presStyleCnt="0"/>
      <dgm:spPr/>
    </dgm:pt>
    <dgm:pt modelId="{0E7A411B-29C1-4143-BEB0-D081A8CC3E84}" type="pres">
      <dgm:prSet presAssocID="{C06B852D-5562-451F-B0D7-8056912E0A27}" presName="space" presStyleCnt="0"/>
      <dgm:spPr/>
    </dgm:pt>
    <dgm:pt modelId="{C70F1BC8-3FA3-4DC5-AD59-05AA5CB415BC}" type="pres">
      <dgm:prSet presAssocID="{C723A9EC-B4D1-4FAF-9886-BE8B5080B750}" presName="composite" presStyleCnt="0"/>
      <dgm:spPr/>
    </dgm:pt>
    <dgm:pt modelId="{82B01935-DED3-42DA-9438-12F6356B088A}" type="pres">
      <dgm:prSet presAssocID="{C723A9EC-B4D1-4FAF-9886-BE8B5080B750}" presName="LShape" presStyleLbl="alignNode1" presStyleIdx="4" presStyleCnt="5"/>
      <dgm:spPr/>
    </dgm:pt>
    <dgm:pt modelId="{BB497BA0-0402-42B3-9F64-7CC153D704F2}" type="pres">
      <dgm:prSet presAssocID="{C723A9EC-B4D1-4FAF-9886-BE8B5080B750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725EE48-05E5-4ECD-949F-62B40FCA4C33}" srcId="{BF3B223D-1C10-4299-9CE8-60747769E75F}" destId="{E4E9A237-8DDD-42B1-9918-4F5060A119E3}" srcOrd="0" destOrd="0" parTransId="{9BFDB31A-EE7A-41BB-817B-81A837101FAF}" sibTransId="{D87C827F-5983-4788-9561-AC103CAA2CCC}"/>
    <dgm:cxn modelId="{C1930854-A980-4839-89AA-8052BE5354F9}" type="presOf" srcId="{B9404B92-E5FB-4E29-B335-F52F5992CCAB}" destId="{0FECE891-AC3B-4E01-B525-70545D35492B}" srcOrd="0" destOrd="0" presId="urn:microsoft.com/office/officeart/2009/3/layout/StepUpProcess"/>
    <dgm:cxn modelId="{017A7471-C041-4F44-B128-567472D470DE}" srcId="{BF3B223D-1C10-4299-9CE8-60747769E75F}" destId="{C723A9EC-B4D1-4FAF-9886-BE8B5080B750}" srcOrd="2" destOrd="0" parTransId="{2FB7108F-9E9A-453C-AEB0-3E5EEED2DF32}" sibTransId="{74BE8C34-3E58-49E1-98F7-91026021DA89}"/>
    <dgm:cxn modelId="{7982CBC3-84D9-4E9A-8C90-A9101C3D7032}" srcId="{BF3B223D-1C10-4299-9CE8-60747769E75F}" destId="{B9404B92-E5FB-4E29-B335-F52F5992CCAB}" srcOrd="1" destOrd="0" parTransId="{38574D58-4308-4E31-A2B5-E64976699627}" sibTransId="{C06B852D-5562-451F-B0D7-8056912E0A27}"/>
    <dgm:cxn modelId="{0982BD59-A2C5-4161-9435-BB65D854089F}" type="presOf" srcId="{C723A9EC-B4D1-4FAF-9886-BE8B5080B750}" destId="{BB497BA0-0402-42B3-9F64-7CC153D704F2}" srcOrd="0" destOrd="0" presId="urn:microsoft.com/office/officeart/2009/3/layout/StepUpProcess"/>
    <dgm:cxn modelId="{D5513F22-F2E4-4213-B6FB-2B67262B0662}" type="presOf" srcId="{E4E9A237-8DDD-42B1-9918-4F5060A119E3}" destId="{E84B44B2-68E0-42C4-AC8E-B1A3FBE43FF6}" srcOrd="0" destOrd="0" presId="urn:microsoft.com/office/officeart/2009/3/layout/StepUpProcess"/>
    <dgm:cxn modelId="{EBBB6F3D-A412-43B9-872A-237FF5E4CE34}" type="presOf" srcId="{BF3B223D-1C10-4299-9CE8-60747769E75F}" destId="{410E74F4-DB36-4938-9C05-24B3E6A38A09}" srcOrd="0" destOrd="0" presId="urn:microsoft.com/office/officeart/2009/3/layout/StepUpProcess"/>
    <dgm:cxn modelId="{3EB10038-6A98-464D-AED9-590AFBCA8759}" type="presParOf" srcId="{410E74F4-DB36-4938-9C05-24B3E6A38A09}" destId="{AE537B16-10CF-4F8E-80E5-37D1D3274B8D}" srcOrd="0" destOrd="0" presId="urn:microsoft.com/office/officeart/2009/3/layout/StepUpProcess"/>
    <dgm:cxn modelId="{1D2E1A49-C945-4361-A52E-F425D1270D1B}" type="presParOf" srcId="{AE537B16-10CF-4F8E-80E5-37D1D3274B8D}" destId="{D60981F8-938F-4A47-9755-2F4D179C19ED}" srcOrd="0" destOrd="0" presId="urn:microsoft.com/office/officeart/2009/3/layout/StepUpProcess"/>
    <dgm:cxn modelId="{830C438B-8726-4961-B465-3193EFB49F8E}" type="presParOf" srcId="{AE537B16-10CF-4F8E-80E5-37D1D3274B8D}" destId="{E84B44B2-68E0-42C4-AC8E-B1A3FBE43FF6}" srcOrd="1" destOrd="0" presId="urn:microsoft.com/office/officeart/2009/3/layout/StepUpProcess"/>
    <dgm:cxn modelId="{541D3F2D-C584-4CBB-8EA2-95AD25F78A39}" type="presParOf" srcId="{AE537B16-10CF-4F8E-80E5-37D1D3274B8D}" destId="{C4DCD408-0A09-41A8-9E4F-28FDD1108263}" srcOrd="2" destOrd="0" presId="urn:microsoft.com/office/officeart/2009/3/layout/StepUpProcess"/>
    <dgm:cxn modelId="{AC8744DA-DBFE-4048-AAE2-A1C4E8EFE5D2}" type="presParOf" srcId="{410E74F4-DB36-4938-9C05-24B3E6A38A09}" destId="{A104C664-EFC3-41C5-A02B-BA810CF12F78}" srcOrd="1" destOrd="0" presId="urn:microsoft.com/office/officeart/2009/3/layout/StepUpProcess"/>
    <dgm:cxn modelId="{D96A4CA4-78F8-4536-B93D-BD55708C80BC}" type="presParOf" srcId="{A104C664-EFC3-41C5-A02B-BA810CF12F78}" destId="{99F6E84C-847E-4B4A-BCB8-1755060B35A9}" srcOrd="0" destOrd="0" presId="urn:microsoft.com/office/officeart/2009/3/layout/StepUpProcess"/>
    <dgm:cxn modelId="{66F5E3CB-1AFD-4B13-BF34-C2EADD29F9F3}" type="presParOf" srcId="{410E74F4-DB36-4938-9C05-24B3E6A38A09}" destId="{029DEE8B-E063-4C37-AA1D-C021A07AC508}" srcOrd="2" destOrd="0" presId="urn:microsoft.com/office/officeart/2009/3/layout/StepUpProcess"/>
    <dgm:cxn modelId="{BF2EFE62-94FC-4801-AE1E-A88680821DD7}" type="presParOf" srcId="{029DEE8B-E063-4C37-AA1D-C021A07AC508}" destId="{B14E280E-C1E3-4765-8A06-BC73042FF7E0}" srcOrd="0" destOrd="0" presId="urn:microsoft.com/office/officeart/2009/3/layout/StepUpProcess"/>
    <dgm:cxn modelId="{EC4785D6-8C59-4D5A-BE0F-11224774FE3A}" type="presParOf" srcId="{029DEE8B-E063-4C37-AA1D-C021A07AC508}" destId="{0FECE891-AC3B-4E01-B525-70545D35492B}" srcOrd="1" destOrd="0" presId="urn:microsoft.com/office/officeart/2009/3/layout/StepUpProcess"/>
    <dgm:cxn modelId="{44FE5E0E-7F1F-41D5-9447-539509F24D70}" type="presParOf" srcId="{029DEE8B-E063-4C37-AA1D-C021A07AC508}" destId="{22637B7F-1BCB-4D63-BBC2-73A069F1E387}" srcOrd="2" destOrd="0" presId="urn:microsoft.com/office/officeart/2009/3/layout/StepUpProcess"/>
    <dgm:cxn modelId="{6F84CADD-820B-4A92-AF1B-99C9E5EF97AA}" type="presParOf" srcId="{410E74F4-DB36-4938-9C05-24B3E6A38A09}" destId="{6658E33E-1A1F-4B2D-8176-17C43DC1AA9D}" srcOrd="3" destOrd="0" presId="urn:microsoft.com/office/officeart/2009/3/layout/StepUpProcess"/>
    <dgm:cxn modelId="{9DCC39DD-2C91-416E-9673-14DD593AB01A}" type="presParOf" srcId="{6658E33E-1A1F-4B2D-8176-17C43DC1AA9D}" destId="{0E7A411B-29C1-4143-BEB0-D081A8CC3E84}" srcOrd="0" destOrd="0" presId="urn:microsoft.com/office/officeart/2009/3/layout/StepUpProcess"/>
    <dgm:cxn modelId="{375DB665-5727-46A0-AFE0-8BF282FAED60}" type="presParOf" srcId="{410E74F4-DB36-4938-9C05-24B3E6A38A09}" destId="{C70F1BC8-3FA3-4DC5-AD59-05AA5CB415BC}" srcOrd="4" destOrd="0" presId="urn:microsoft.com/office/officeart/2009/3/layout/StepUpProcess"/>
    <dgm:cxn modelId="{366C0B3D-DC9E-4F3B-AA5E-0FFE2D00DF82}" type="presParOf" srcId="{C70F1BC8-3FA3-4DC5-AD59-05AA5CB415BC}" destId="{82B01935-DED3-42DA-9438-12F6356B088A}" srcOrd="0" destOrd="0" presId="urn:microsoft.com/office/officeart/2009/3/layout/StepUpProcess"/>
    <dgm:cxn modelId="{AFF2ADBD-7653-4693-9718-DA690F2F7556}" type="presParOf" srcId="{C70F1BC8-3FA3-4DC5-AD59-05AA5CB415BC}" destId="{BB497BA0-0402-42B3-9F64-7CC153D704F2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6FC0D8-7B1F-402B-BB19-C3848BD81F32}" type="doc">
      <dgm:prSet loTypeId="urn:microsoft.com/office/officeart/2005/8/layout/cycle2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CFD5F11D-F419-4D76-9117-9647AFEDD6D8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it-IT" sz="3600" b="0" dirty="0" smtClean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dugi" panose="020B0502040204020203" pitchFamily="34" charset="0"/>
            </a:rPr>
            <a:t>EFFICIENZA ENERGETICA</a:t>
          </a:r>
          <a:br>
            <a:rPr lang="it-IT" sz="3600" b="0" dirty="0" smtClean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dugi" panose="020B0502040204020203" pitchFamily="34" charset="0"/>
            </a:rPr>
          </a:br>
          <a:r>
            <a:rPr lang="it-IT" sz="3600" b="0" dirty="0" smtClean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dugi" panose="020B0502040204020203" pitchFamily="34" charset="0"/>
            </a:rPr>
            <a:t>NEL SETTORE RESIDENZIALE</a:t>
          </a:r>
          <a:endParaRPr lang="it-IT" sz="3600" b="0" dirty="0">
            <a:solidFill>
              <a:srgbClr val="CC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dugi" panose="020B0502040204020203" pitchFamily="34" charset="0"/>
          </a:endParaRPr>
        </a:p>
      </dgm:t>
    </dgm:pt>
    <dgm:pt modelId="{4C209FC0-C595-42B1-B84F-2D5B0AB8D5B3}" type="parTrans" cxnId="{524A3C4C-1DDD-4BA1-96FC-D031837D2123}">
      <dgm:prSet/>
      <dgm:spPr/>
      <dgm:t>
        <a:bodyPr/>
        <a:lstStyle/>
        <a:p>
          <a:endParaRPr lang="it-IT"/>
        </a:p>
      </dgm:t>
    </dgm:pt>
    <dgm:pt modelId="{DBAA3072-4E15-4787-92E5-1825ED43F675}" type="sibTrans" cxnId="{524A3C4C-1DDD-4BA1-96FC-D031837D2123}">
      <dgm:prSet/>
      <dgm:spPr/>
      <dgm:t>
        <a:bodyPr/>
        <a:lstStyle/>
        <a:p>
          <a:endParaRPr lang="it-IT"/>
        </a:p>
      </dgm:t>
    </dgm:pt>
    <dgm:pt modelId="{230472AE-F3B9-4BB2-9F9E-82EDFEAD6CED}" type="pres">
      <dgm:prSet presAssocID="{E26FC0D8-7B1F-402B-BB19-C3848BD81F3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B0BE01D-23A0-4292-9EA5-7A0216CF0C10}" type="pres">
      <dgm:prSet presAssocID="{CFD5F11D-F419-4D76-9117-9647AFEDD6D8}" presName="node" presStyleLbl="node1" presStyleIdx="0" presStyleCnt="1" custScaleX="105703" custRadScaleRad="102633" custRadScaleInc="-6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24A3C4C-1DDD-4BA1-96FC-D031837D2123}" srcId="{E26FC0D8-7B1F-402B-BB19-C3848BD81F32}" destId="{CFD5F11D-F419-4D76-9117-9647AFEDD6D8}" srcOrd="0" destOrd="0" parTransId="{4C209FC0-C595-42B1-B84F-2D5B0AB8D5B3}" sibTransId="{DBAA3072-4E15-4787-92E5-1825ED43F675}"/>
    <dgm:cxn modelId="{05724D2A-48B7-4F0B-B957-50AE36A71686}" type="presOf" srcId="{CFD5F11D-F419-4D76-9117-9647AFEDD6D8}" destId="{3B0BE01D-23A0-4292-9EA5-7A0216CF0C10}" srcOrd="0" destOrd="0" presId="urn:microsoft.com/office/officeart/2005/8/layout/cycle2"/>
    <dgm:cxn modelId="{80ACD2B2-1FDA-44E0-8935-6AA4C030252E}" type="presOf" srcId="{E26FC0D8-7B1F-402B-BB19-C3848BD81F32}" destId="{230472AE-F3B9-4BB2-9F9E-82EDFEAD6CED}" srcOrd="0" destOrd="0" presId="urn:microsoft.com/office/officeart/2005/8/layout/cycle2"/>
    <dgm:cxn modelId="{FB60F901-A493-4EC0-9402-FFEDB0351362}" type="presParOf" srcId="{230472AE-F3B9-4BB2-9F9E-82EDFEAD6CED}" destId="{3B0BE01D-23A0-4292-9EA5-7A0216CF0C1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F7E417-1BEA-4DDF-BF69-9D6A4A4007BB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7633199-7D03-4C20-82AA-7B30CCA76E8F}" type="pres">
      <dgm:prSet presAssocID="{47F7E417-1BEA-4DDF-BF69-9D6A4A4007BB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</dgm:ptLst>
  <dgm:cxnLst>
    <dgm:cxn modelId="{B1D98D6B-EB3B-46F7-BC0B-C74808F351D0}" type="presOf" srcId="{47F7E417-1BEA-4DDF-BF69-9D6A4A4007BB}" destId="{37633199-7D03-4C20-82AA-7B30CCA76E8F}" srcOrd="0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72E207D-D22C-4BA8-B940-D03C6DE4286A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4AA8C50A-7E1F-4957-8074-7E2D248D356F}">
      <dgm:prSet custT="1"/>
      <dgm:spPr/>
      <dgm:t>
        <a:bodyPr/>
        <a:lstStyle/>
        <a:p>
          <a:r>
            <a:rPr lang="it-IT" sz="1400" b="1" dirty="0" smtClean="0">
              <a:solidFill>
                <a:schemeClr val="accent2">
                  <a:lumMod val="50000"/>
                </a:schemeClr>
              </a:solidFill>
            </a:rPr>
            <a:t>IL PROPRIETARIO </a:t>
          </a:r>
          <a:r>
            <a:rPr lang="it-IT" sz="1200" b="1" dirty="0" smtClean="0">
              <a:solidFill>
                <a:schemeClr val="accent2">
                  <a:lumMod val="50000"/>
                </a:schemeClr>
              </a:solidFill>
            </a:rPr>
            <a:t>POTREBBE</a:t>
          </a:r>
          <a:r>
            <a:rPr lang="it-IT" sz="1400" b="1" dirty="0" smtClean="0">
              <a:solidFill>
                <a:schemeClr val="accent2">
                  <a:lumMod val="50000"/>
                </a:schemeClr>
              </a:solidFill>
            </a:rPr>
            <a:t> REALIZZARE L’INTERVENTO CON UN MINOR ESBORSO DI DANARO</a:t>
          </a:r>
          <a:endParaRPr lang="it-IT" sz="1400" b="1" dirty="0">
            <a:solidFill>
              <a:schemeClr val="accent2">
                <a:lumMod val="50000"/>
              </a:schemeClr>
            </a:solidFill>
          </a:endParaRPr>
        </a:p>
      </dgm:t>
    </dgm:pt>
    <dgm:pt modelId="{212DC6D8-042E-41DA-B0A9-16B8739408EC}" type="parTrans" cxnId="{C329D6B0-3DD3-490D-8801-05FA6B88AB4D}">
      <dgm:prSet/>
      <dgm:spPr/>
      <dgm:t>
        <a:bodyPr/>
        <a:lstStyle/>
        <a:p>
          <a:endParaRPr lang="it-IT"/>
        </a:p>
      </dgm:t>
    </dgm:pt>
    <dgm:pt modelId="{62A119F5-958F-409A-9697-62C456B0A788}" type="sibTrans" cxnId="{C329D6B0-3DD3-490D-8801-05FA6B88AB4D}">
      <dgm:prSet/>
      <dgm:spPr/>
      <dgm:t>
        <a:bodyPr/>
        <a:lstStyle/>
        <a:p>
          <a:endParaRPr lang="it-IT"/>
        </a:p>
      </dgm:t>
    </dgm:pt>
    <dgm:pt modelId="{4D91744A-E1B2-40A0-81A9-CC705CC1DC55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it-IT" sz="16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SUGGERIMENTO LEGISLATIVO</a:t>
          </a:r>
          <a:r>
            <a:rPr lang="it-IT" sz="1400" b="1" dirty="0" smtClean="0">
              <a:solidFill>
                <a:schemeClr val="accent2">
                  <a:lumMod val="50000"/>
                </a:schemeClr>
              </a:solidFill>
            </a:rPr>
            <a:t>:</a:t>
          </a:r>
        </a:p>
        <a:p>
          <a:pPr algn="ctr"/>
          <a:endParaRPr lang="it-IT" sz="1400" b="1" dirty="0" smtClean="0">
            <a:solidFill>
              <a:schemeClr val="accent2">
                <a:lumMod val="50000"/>
              </a:schemeClr>
            </a:solidFill>
          </a:endParaRPr>
        </a:p>
        <a:p>
          <a:pPr algn="ctr"/>
          <a:r>
            <a:rPr lang="it-IT" sz="1400" b="1" dirty="0" smtClean="0">
              <a:solidFill>
                <a:schemeClr val="accent2">
                  <a:lumMod val="50000"/>
                </a:schemeClr>
              </a:solidFill>
            </a:rPr>
            <a:t> PERMETTERE             DI CEDERE IL PROPRIO CREDITO D’IMPOSTA ALL’AZIENDA ESECUTRICE           DEI LAVORI.</a:t>
          </a:r>
        </a:p>
        <a:p>
          <a:pPr algn="ctr"/>
          <a:r>
            <a:rPr lang="it-IT" sz="1400" b="1" dirty="0" smtClean="0">
              <a:solidFill>
                <a:schemeClr val="accent2">
                  <a:lumMod val="50000"/>
                </a:schemeClr>
              </a:solidFill>
            </a:rPr>
            <a:t>  L’AZIENDA         CHE ESEGUE              I LAVORI AVREBBE IN MANO UN CREDITO ESIGIBILE   E ABBANCABILE </a:t>
          </a:r>
        </a:p>
      </dgm:t>
    </dgm:pt>
    <dgm:pt modelId="{9A1B597F-DF2E-4759-9F45-89A60128B0D5}" type="parTrans" cxnId="{52758389-3D30-480E-A10B-A71D960903B7}">
      <dgm:prSet/>
      <dgm:spPr/>
      <dgm:t>
        <a:bodyPr/>
        <a:lstStyle/>
        <a:p>
          <a:endParaRPr lang="it-IT"/>
        </a:p>
      </dgm:t>
    </dgm:pt>
    <dgm:pt modelId="{50DB74E6-56CD-4966-B68B-1231BEEE3B26}" type="sibTrans" cxnId="{52758389-3D30-480E-A10B-A71D960903B7}">
      <dgm:prSet/>
      <dgm:spPr/>
      <dgm:t>
        <a:bodyPr/>
        <a:lstStyle/>
        <a:p>
          <a:endParaRPr lang="it-IT"/>
        </a:p>
      </dgm:t>
    </dgm:pt>
    <dgm:pt modelId="{77C49822-5187-4FED-B549-F68CB76B46CF}">
      <dgm:prSet custT="1"/>
      <dgm:spPr/>
      <dgm:t>
        <a:bodyPr/>
        <a:lstStyle/>
        <a:p>
          <a:r>
            <a:rPr lang="it-IT" sz="1400" b="1" dirty="0" smtClean="0">
              <a:solidFill>
                <a:schemeClr val="accent2">
                  <a:lumMod val="50000"/>
                </a:schemeClr>
              </a:solidFill>
            </a:rPr>
            <a:t>QUESTA MISURA DOVREBBE PERMETTERE DI SBLOCCARE MOLTI INTERVENTI DI RISTRUTTURAZIONE ENERGETICA NEI </a:t>
          </a:r>
          <a:r>
            <a:rPr lang="it-IT" sz="1200" b="1" dirty="0" smtClean="0">
              <a:solidFill>
                <a:schemeClr val="accent2">
                  <a:lumMod val="50000"/>
                </a:schemeClr>
              </a:solidFill>
            </a:rPr>
            <a:t>CONDOMINI</a:t>
          </a:r>
          <a:r>
            <a:rPr lang="it-IT" sz="1400" b="1" dirty="0" smtClean="0">
              <a:solidFill>
                <a:schemeClr val="accent2">
                  <a:lumMod val="50000"/>
                </a:schemeClr>
              </a:solidFill>
            </a:rPr>
            <a:t> ABITATI DA FASCE SOCIALI DEBOLI (EFFICIENTAMENTO CONDOMINI)</a:t>
          </a:r>
          <a:endParaRPr lang="it-IT" sz="1400" b="1" dirty="0">
            <a:solidFill>
              <a:schemeClr val="accent2">
                <a:lumMod val="50000"/>
              </a:schemeClr>
            </a:solidFill>
          </a:endParaRPr>
        </a:p>
      </dgm:t>
    </dgm:pt>
    <dgm:pt modelId="{FEA7AC4D-F659-4227-901A-A36AB2843C1E}" type="parTrans" cxnId="{09DAF808-E29A-4046-9FA3-D394276C8ACC}">
      <dgm:prSet/>
      <dgm:spPr/>
      <dgm:t>
        <a:bodyPr/>
        <a:lstStyle/>
        <a:p>
          <a:endParaRPr lang="it-IT"/>
        </a:p>
      </dgm:t>
    </dgm:pt>
    <dgm:pt modelId="{E9BE2325-AAA2-44E2-8C1C-C9D3E8221D2C}" type="sibTrans" cxnId="{09DAF808-E29A-4046-9FA3-D394276C8ACC}">
      <dgm:prSet/>
      <dgm:spPr/>
      <dgm:t>
        <a:bodyPr/>
        <a:lstStyle/>
        <a:p>
          <a:endParaRPr lang="it-IT"/>
        </a:p>
      </dgm:t>
    </dgm:pt>
    <dgm:pt modelId="{B2599C7C-922E-4485-A858-CA4D2A142BB1}">
      <dgm:prSet custT="1"/>
      <dgm:spPr/>
      <dgm:t>
        <a:bodyPr/>
        <a:lstStyle/>
        <a:p>
          <a:r>
            <a:rPr lang="it-IT" sz="1200" b="1" dirty="0" smtClean="0">
              <a:solidFill>
                <a:schemeClr val="accent2">
                  <a:lumMod val="50000"/>
                </a:schemeClr>
              </a:solidFill>
            </a:rPr>
            <a:t>LA LEGGE DI STABILITA’ PREVEDE LA POSSIBILITA’ DI CEDERE - PER CHI HA UN REDDITO BASSO - GLI INCENTIVI FISCALI ALL’IMPRESA CHE ESEGUE I LAVORI </a:t>
          </a:r>
          <a:endParaRPr lang="it-IT" sz="1200" b="1" dirty="0">
            <a:solidFill>
              <a:schemeClr val="accent2">
                <a:lumMod val="50000"/>
              </a:schemeClr>
            </a:solidFill>
          </a:endParaRPr>
        </a:p>
      </dgm:t>
    </dgm:pt>
    <dgm:pt modelId="{23E7DD8C-243C-4B81-85AC-DC50A40F6473}" type="parTrans" cxnId="{933B1EFF-EDC5-4180-B6DA-490F3638A987}">
      <dgm:prSet/>
      <dgm:spPr/>
      <dgm:t>
        <a:bodyPr/>
        <a:lstStyle/>
        <a:p>
          <a:endParaRPr lang="it-IT"/>
        </a:p>
      </dgm:t>
    </dgm:pt>
    <dgm:pt modelId="{34679506-87B5-48B2-9C5C-EF1FAEBB6884}" type="sibTrans" cxnId="{933B1EFF-EDC5-4180-B6DA-490F3638A987}">
      <dgm:prSet/>
      <dgm:spPr/>
      <dgm:t>
        <a:bodyPr/>
        <a:lstStyle/>
        <a:p>
          <a:endParaRPr lang="it-IT"/>
        </a:p>
      </dgm:t>
    </dgm:pt>
    <dgm:pt modelId="{58868E94-C525-4D82-B5E2-51201268F63A}" type="pres">
      <dgm:prSet presAssocID="{072E207D-D22C-4BA8-B940-D03C6DE4286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55547D2-5C2D-46EF-8AAD-0692C16DE9E6}" type="pres">
      <dgm:prSet presAssocID="{B2599C7C-922E-4485-A858-CA4D2A142BB1}" presName="node" presStyleLbl="node1" presStyleIdx="0" presStyleCnt="4" custScaleX="128236" custScaleY="8380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0C1B2FC-CC07-4DA2-B4D9-D67B03E24E62}" type="pres">
      <dgm:prSet presAssocID="{B2599C7C-922E-4485-A858-CA4D2A142BB1}" presName="spNode" presStyleCnt="0"/>
      <dgm:spPr/>
    </dgm:pt>
    <dgm:pt modelId="{E4FF3927-1716-4DF3-997E-A0D0EF63FCF7}" type="pres">
      <dgm:prSet presAssocID="{34679506-87B5-48B2-9C5C-EF1FAEBB6884}" presName="sibTrans" presStyleLbl="sibTrans1D1" presStyleIdx="0" presStyleCnt="4"/>
      <dgm:spPr/>
      <dgm:t>
        <a:bodyPr/>
        <a:lstStyle/>
        <a:p>
          <a:endParaRPr lang="it-IT"/>
        </a:p>
      </dgm:t>
    </dgm:pt>
    <dgm:pt modelId="{39685261-B2D6-47AD-A3FC-1652DBDBEE46}" type="pres">
      <dgm:prSet presAssocID="{4D91744A-E1B2-40A0-81A9-CC705CC1DC55}" presName="node" presStyleLbl="node1" presStyleIdx="1" presStyleCnt="4" custScaleX="87447" custScaleY="284178" custRadScaleRad="132604" custRadScaleInc="1394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3220221-6F9F-4ED0-B23D-130AB46B8191}" type="pres">
      <dgm:prSet presAssocID="{4D91744A-E1B2-40A0-81A9-CC705CC1DC55}" presName="spNode" presStyleCnt="0"/>
      <dgm:spPr/>
    </dgm:pt>
    <dgm:pt modelId="{5EED2235-F030-4911-B344-CF0B0292E0CB}" type="pres">
      <dgm:prSet presAssocID="{50DB74E6-56CD-4966-B68B-1231BEEE3B26}" presName="sibTrans" presStyleLbl="sibTrans1D1" presStyleIdx="1" presStyleCnt="4"/>
      <dgm:spPr/>
      <dgm:t>
        <a:bodyPr/>
        <a:lstStyle/>
        <a:p>
          <a:endParaRPr lang="it-IT"/>
        </a:p>
      </dgm:t>
    </dgm:pt>
    <dgm:pt modelId="{47BC8D31-A182-4DA4-808E-A1FB3FA52DD0}" type="pres">
      <dgm:prSet presAssocID="{77C49822-5187-4FED-B549-F68CB76B46CF}" presName="node" presStyleLbl="node1" presStyleIdx="2" presStyleCnt="4" custScaleX="142409" custScaleY="8933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093C4D5-DB3C-47D2-9F00-9FC5B1102808}" type="pres">
      <dgm:prSet presAssocID="{77C49822-5187-4FED-B549-F68CB76B46CF}" presName="spNode" presStyleCnt="0"/>
      <dgm:spPr/>
    </dgm:pt>
    <dgm:pt modelId="{776465CD-732C-4C8D-A246-4D1B7FDAB2D8}" type="pres">
      <dgm:prSet presAssocID="{E9BE2325-AAA2-44E2-8C1C-C9D3E8221D2C}" presName="sibTrans" presStyleLbl="sibTrans1D1" presStyleIdx="2" presStyleCnt="4"/>
      <dgm:spPr/>
      <dgm:t>
        <a:bodyPr/>
        <a:lstStyle/>
        <a:p>
          <a:endParaRPr lang="it-IT"/>
        </a:p>
      </dgm:t>
    </dgm:pt>
    <dgm:pt modelId="{0BF88CE8-CAF0-4658-85FD-AD56CE50CC07}" type="pres">
      <dgm:prSet presAssocID="{4AA8C50A-7E1F-4957-8074-7E2D248D356F}" presName="node" presStyleLbl="node1" presStyleIdx="3" presStyleCnt="4" custScaleX="88485" custScaleY="9846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67D5178-DBF8-4867-9288-5D9D69A851B6}" type="pres">
      <dgm:prSet presAssocID="{4AA8C50A-7E1F-4957-8074-7E2D248D356F}" presName="spNode" presStyleCnt="0"/>
      <dgm:spPr/>
    </dgm:pt>
    <dgm:pt modelId="{0D09D7F6-A95D-4E85-BFF8-3EFECBCC9D7C}" type="pres">
      <dgm:prSet presAssocID="{62A119F5-958F-409A-9697-62C456B0A788}" presName="sibTrans" presStyleLbl="sibTrans1D1" presStyleIdx="3" presStyleCnt="4"/>
      <dgm:spPr/>
      <dgm:t>
        <a:bodyPr/>
        <a:lstStyle/>
        <a:p>
          <a:endParaRPr lang="it-IT"/>
        </a:p>
      </dgm:t>
    </dgm:pt>
  </dgm:ptLst>
  <dgm:cxnLst>
    <dgm:cxn modelId="{CB44DAF3-6E90-4BF1-8B76-A20C48E9C1C7}" type="presOf" srcId="{62A119F5-958F-409A-9697-62C456B0A788}" destId="{0D09D7F6-A95D-4E85-BFF8-3EFECBCC9D7C}" srcOrd="0" destOrd="0" presId="urn:microsoft.com/office/officeart/2005/8/layout/cycle6"/>
    <dgm:cxn modelId="{61ECF1C2-7F24-4A60-B4E0-DD6B73002904}" type="presOf" srcId="{072E207D-D22C-4BA8-B940-D03C6DE4286A}" destId="{58868E94-C525-4D82-B5E2-51201268F63A}" srcOrd="0" destOrd="0" presId="urn:microsoft.com/office/officeart/2005/8/layout/cycle6"/>
    <dgm:cxn modelId="{56D90CF0-1140-4CB7-B070-01B201C08607}" type="presOf" srcId="{B2599C7C-922E-4485-A858-CA4D2A142BB1}" destId="{455547D2-5C2D-46EF-8AAD-0692C16DE9E6}" srcOrd="0" destOrd="0" presId="urn:microsoft.com/office/officeart/2005/8/layout/cycle6"/>
    <dgm:cxn modelId="{09DAF808-E29A-4046-9FA3-D394276C8ACC}" srcId="{072E207D-D22C-4BA8-B940-D03C6DE4286A}" destId="{77C49822-5187-4FED-B549-F68CB76B46CF}" srcOrd="2" destOrd="0" parTransId="{FEA7AC4D-F659-4227-901A-A36AB2843C1E}" sibTransId="{E9BE2325-AAA2-44E2-8C1C-C9D3E8221D2C}"/>
    <dgm:cxn modelId="{3CC8572A-59E3-4B4D-BCBC-9EF1AF471A67}" type="presOf" srcId="{77C49822-5187-4FED-B549-F68CB76B46CF}" destId="{47BC8D31-A182-4DA4-808E-A1FB3FA52DD0}" srcOrd="0" destOrd="0" presId="urn:microsoft.com/office/officeart/2005/8/layout/cycle6"/>
    <dgm:cxn modelId="{2FB53655-4288-4CB1-A819-7667FF98505C}" type="presOf" srcId="{4D91744A-E1B2-40A0-81A9-CC705CC1DC55}" destId="{39685261-B2D6-47AD-A3FC-1652DBDBEE46}" srcOrd="0" destOrd="0" presId="urn:microsoft.com/office/officeart/2005/8/layout/cycle6"/>
    <dgm:cxn modelId="{C329D6B0-3DD3-490D-8801-05FA6B88AB4D}" srcId="{072E207D-D22C-4BA8-B940-D03C6DE4286A}" destId="{4AA8C50A-7E1F-4957-8074-7E2D248D356F}" srcOrd="3" destOrd="0" parTransId="{212DC6D8-042E-41DA-B0A9-16B8739408EC}" sibTransId="{62A119F5-958F-409A-9697-62C456B0A788}"/>
    <dgm:cxn modelId="{933B1EFF-EDC5-4180-B6DA-490F3638A987}" srcId="{072E207D-D22C-4BA8-B940-D03C6DE4286A}" destId="{B2599C7C-922E-4485-A858-CA4D2A142BB1}" srcOrd="0" destOrd="0" parTransId="{23E7DD8C-243C-4B81-85AC-DC50A40F6473}" sibTransId="{34679506-87B5-48B2-9C5C-EF1FAEBB6884}"/>
    <dgm:cxn modelId="{808409F2-7515-45B8-B2A7-074113C92339}" type="presOf" srcId="{50DB74E6-56CD-4966-B68B-1231BEEE3B26}" destId="{5EED2235-F030-4911-B344-CF0B0292E0CB}" srcOrd="0" destOrd="0" presId="urn:microsoft.com/office/officeart/2005/8/layout/cycle6"/>
    <dgm:cxn modelId="{52758389-3D30-480E-A10B-A71D960903B7}" srcId="{072E207D-D22C-4BA8-B940-D03C6DE4286A}" destId="{4D91744A-E1B2-40A0-81A9-CC705CC1DC55}" srcOrd="1" destOrd="0" parTransId="{9A1B597F-DF2E-4759-9F45-89A60128B0D5}" sibTransId="{50DB74E6-56CD-4966-B68B-1231BEEE3B26}"/>
    <dgm:cxn modelId="{6FDF2B1D-0E61-4B17-8B38-A02A3AA5F4AE}" type="presOf" srcId="{34679506-87B5-48B2-9C5C-EF1FAEBB6884}" destId="{E4FF3927-1716-4DF3-997E-A0D0EF63FCF7}" srcOrd="0" destOrd="0" presId="urn:microsoft.com/office/officeart/2005/8/layout/cycle6"/>
    <dgm:cxn modelId="{078974D1-1700-42F0-8C46-2B7167A09AF4}" type="presOf" srcId="{4AA8C50A-7E1F-4957-8074-7E2D248D356F}" destId="{0BF88CE8-CAF0-4658-85FD-AD56CE50CC07}" srcOrd="0" destOrd="0" presId="urn:microsoft.com/office/officeart/2005/8/layout/cycle6"/>
    <dgm:cxn modelId="{94DB308F-47C8-4B10-BAD2-917FB9358D93}" type="presOf" srcId="{E9BE2325-AAA2-44E2-8C1C-C9D3E8221D2C}" destId="{776465CD-732C-4C8D-A246-4D1B7FDAB2D8}" srcOrd="0" destOrd="0" presId="urn:microsoft.com/office/officeart/2005/8/layout/cycle6"/>
    <dgm:cxn modelId="{92A91505-958F-4B6A-B3D3-57A6D5FC7726}" type="presParOf" srcId="{58868E94-C525-4D82-B5E2-51201268F63A}" destId="{455547D2-5C2D-46EF-8AAD-0692C16DE9E6}" srcOrd="0" destOrd="0" presId="urn:microsoft.com/office/officeart/2005/8/layout/cycle6"/>
    <dgm:cxn modelId="{4B0C2A68-EBDE-4F20-A771-442E4C5DF0CA}" type="presParOf" srcId="{58868E94-C525-4D82-B5E2-51201268F63A}" destId="{D0C1B2FC-CC07-4DA2-B4D9-D67B03E24E62}" srcOrd="1" destOrd="0" presId="urn:microsoft.com/office/officeart/2005/8/layout/cycle6"/>
    <dgm:cxn modelId="{D2A5BBB7-4D03-4FB0-BCE4-DDB31E70E42E}" type="presParOf" srcId="{58868E94-C525-4D82-B5E2-51201268F63A}" destId="{E4FF3927-1716-4DF3-997E-A0D0EF63FCF7}" srcOrd="2" destOrd="0" presId="urn:microsoft.com/office/officeart/2005/8/layout/cycle6"/>
    <dgm:cxn modelId="{A8DE8555-1927-4D57-B781-6D6A6A74AA0B}" type="presParOf" srcId="{58868E94-C525-4D82-B5E2-51201268F63A}" destId="{39685261-B2D6-47AD-A3FC-1652DBDBEE46}" srcOrd="3" destOrd="0" presId="urn:microsoft.com/office/officeart/2005/8/layout/cycle6"/>
    <dgm:cxn modelId="{F061C473-1854-4858-9876-5A72D937D48D}" type="presParOf" srcId="{58868E94-C525-4D82-B5E2-51201268F63A}" destId="{B3220221-6F9F-4ED0-B23D-130AB46B8191}" srcOrd="4" destOrd="0" presId="urn:microsoft.com/office/officeart/2005/8/layout/cycle6"/>
    <dgm:cxn modelId="{87C863FC-4E07-43F1-95AF-4C95332C2A44}" type="presParOf" srcId="{58868E94-C525-4D82-B5E2-51201268F63A}" destId="{5EED2235-F030-4911-B344-CF0B0292E0CB}" srcOrd="5" destOrd="0" presId="urn:microsoft.com/office/officeart/2005/8/layout/cycle6"/>
    <dgm:cxn modelId="{8B131627-65BF-4C46-9706-16A7AF87D600}" type="presParOf" srcId="{58868E94-C525-4D82-B5E2-51201268F63A}" destId="{47BC8D31-A182-4DA4-808E-A1FB3FA52DD0}" srcOrd="6" destOrd="0" presId="urn:microsoft.com/office/officeart/2005/8/layout/cycle6"/>
    <dgm:cxn modelId="{83DDAF23-61A3-4F0F-87CE-9B8EB9318390}" type="presParOf" srcId="{58868E94-C525-4D82-B5E2-51201268F63A}" destId="{0093C4D5-DB3C-47D2-9F00-9FC5B1102808}" srcOrd="7" destOrd="0" presId="urn:microsoft.com/office/officeart/2005/8/layout/cycle6"/>
    <dgm:cxn modelId="{E25BEED8-296A-453E-B68B-6F6155D23218}" type="presParOf" srcId="{58868E94-C525-4D82-B5E2-51201268F63A}" destId="{776465CD-732C-4C8D-A246-4D1B7FDAB2D8}" srcOrd="8" destOrd="0" presId="urn:microsoft.com/office/officeart/2005/8/layout/cycle6"/>
    <dgm:cxn modelId="{D1100A03-CD20-4EB6-9FFE-118E58B68DF4}" type="presParOf" srcId="{58868E94-C525-4D82-B5E2-51201268F63A}" destId="{0BF88CE8-CAF0-4658-85FD-AD56CE50CC07}" srcOrd="9" destOrd="0" presId="urn:microsoft.com/office/officeart/2005/8/layout/cycle6"/>
    <dgm:cxn modelId="{28C30F6B-E53A-4B65-8899-BDEFE352CF8C}" type="presParOf" srcId="{58868E94-C525-4D82-B5E2-51201268F63A}" destId="{467D5178-DBF8-4867-9288-5D9D69A851B6}" srcOrd="10" destOrd="0" presId="urn:microsoft.com/office/officeart/2005/8/layout/cycle6"/>
    <dgm:cxn modelId="{DB61E456-285B-4686-9047-69A1DDC0F643}" type="presParOf" srcId="{58868E94-C525-4D82-B5E2-51201268F63A}" destId="{0D09D7F6-A95D-4E85-BFF8-3EFECBCC9D7C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78E7EC9-9941-405A-B10A-D9FE369AD8EC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9251C82-A9E2-4157-B470-D87596744354}">
      <dgm:prSet phldrT="[Testo]"/>
      <dgm:spPr/>
      <dgm:t>
        <a:bodyPr/>
        <a:lstStyle/>
        <a:p>
          <a:r>
            <a:rPr lang="it-IT" b="1" dirty="0" smtClean="0">
              <a:solidFill>
                <a:schemeClr val="accent3">
                  <a:lumMod val="50000"/>
                </a:schemeClr>
              </a:solidFill>
            </a:rPr>
            <a:t>PER QUESTO OBIETTIVO OCCORRONO              DUE TIPI DI INIZIATIVE:</a:t>
          </a:r>
          <a:endParaRPr lang="it-IT" b="1" dirty="0">
            <a:solidFill>
              <a:schemeClr val="accent3">
                <a:lumMod val="50000"/>
              </a:schemeClr>
            </a:solidFill>
          </a:endParaRPr>
        </a:p>
      </dgm:t>
    </dgm:pt>
    <dgm:pt modelId="{AF21E80B-1226-481C-981E-AF98414E2A80}" type="parTrans" cxnId="{726111BD-A890-4C03-A030-D2E9A83204C3}">
      <dgm:prSet/>
      <dgm:spPr/>
      <dgm:t>
        <a:bodyPr/>
        <a:lstStyle/>
        <a:p>
          <a:endParaRPr lang="it-IT"/>
        </a:p>
      </dgm:t>
    </dgm:pt>
    <dgm:pt modelId="{91BF1CCB-339B-423B-AC99-13D84634C56F}" type="sibTrans" cxnId="{726111BD-A890-4C03-A030-D2E9A83204C3}">
      <dgm:prSet/>
      <dgm:spPr/>
      <dgm:t>
        <a:bodyPr/>
        <a:lstStyle/>
        <a:p>
          <a:endParaRPr lang="it-IT"/>
        </a:p>
      </dgm:t>
    </dgm:pt>
    <dgm:pt modelId="{69527E46-37AB-4BC3-932B-16825364A412}">
      <dgm:prSet phldrT="[Testo]" custT="1"/>
      <dgm:spPr/>
      <dgm:t>
        <a:bodyPr/>
        <a:lstStyle/>
        <a:p>
          <a:r>
            <a:rPr lang="it-IT" sz="1600" b="1" dirty="0" smtClean="0">
              <a:solidFill>
                <a:schemeClr val="accent3">
                  <a:lumMod val="50000"/>
                </a:schemeClr>
              </a:solidFill>
            </a:rPr>
            <a:t>RIDUZIONE               DEI CONSUMI</a:t>
          </a:r>
          <a:endParaRPr lang="it-IT" sz="1600" b="1" dirty="0">
            <a:solidFill>
              <a:schemeClr val="accent3">
                <a:lumMod val="50000"/>
              </a:schemeClr>
            </a:solidFill>
          </a:endParaRPr>
        </a:p>
      </dgm:t>
    </dgm:pt>
    <dgm:pt modelId="{7B72F82F-4F40-457A-8BAD-B29ACAE79831}" type="parTrans" cxnId="{561516EF-0D78-454D-BA6F-65258ED4CD18}">
      <dgm:prSet/>
      <dgm:spPr/>
      <dgm:t>
        <a:bodyPr/>
        <a:lstStyle/>
        <a:p>
          <a:endParaRPr lang="it-IT"/>
        </a:p>
      </dgm:t>
    </dgm:pt>
    <dgm:pt modelId="{664A4F1E-91BB-444A-BA22-806A1A49B03F}" type="sibTrans" cxnId="{561516EF-0D78-454D-BA6F-65258ED4CD18}">
      <dgm:prSet/>
      <dgm:spPr/>
      <dgm:t>
        <a:bodyPr/>
        <a:lstStyle/>
        <a:p>
          <a:endParaRPr lang="it-IT"/>
        </a:p>
      </dgm:t>
    </dgm:pt>
    <dgm:pt modelId="{97E06AEF-B869-481F-A735-1044C9CE8754}">
      <dgm:prSet/>
      <dgm:spPr/>
      <dgm:t>
        <a:bodyPr/>
        <a:lstStyle/>
        <a:p>
          <a:r>
            <a:rPr lang="it-IT" b="1" dirty="0" smtClean="0">
              <a:solidFill>
                <a:schemeClr val="accent3">
                  <a:lumMod val="50000"/>
                </a:schemeClr>
              </a:solidFill>
            </a:rPr>
            <a:t>AUTOPRODUZIONE   DI ENERGIA</a:t>
          </a:r>
          <a:endParaRPr lang="it-IT" b="1" dirty="0">
            <a:solidFill>
              <a:schemeClr val="accent3">
                <a:lumMod val="50000"/>
              </a:schemeClr>
            </a:solidFill>
          </a:endParaRPr>
        </a:p>
      </dgm:t>
    </dgm:pt>
    <dgm:pt modelId="{F26D8DBB-B8DE-4E34-AF55-0EA223F166BD}" type="parTrans" cxnId="{1CD0A875-78BD-4C79-8668-084E88E2B534}">
      <dgm:prSet/>
      <dgm:spPr/>
      <dgm:t>
        <a:bodyPr/>
        <a:lstStyle/>
        <a:p>
          <a:endParaRPr lang="it-IT"/>
        </a:p>
      </dgm:t>
    </dgm:pt>
    <dgm:pt modelId="{A656F4ED-DC61-4B27-90DD-87C0409458FB}" type="sibTrans" cxnId="{1CD0A875-78BD-4C79-8668-084E88E2B534}">
      <dgm:prSet/>
      <dgm:spPr/>
      <dgm:t>
        <a:bodyPr/>
        <a:lstStyle/>
        <a:p>
          <a:endParaRPr lang="it-IT"/>
        </a:p>
      </dgm:t>
    </dgm:pt>
    <dgm:pt modelId="{3076388E-50E5-44BB-8ECD-BC36F2D37F36}" type="pres">
      <dgm:prSet presAssocID="{378E7EC9-9941-405A-B10A-D9FE369AD8E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247BBF1-9E6C-426E-A355-006AFA1D9ABB}" type="pres">
      <dgm:prSet presAssocID="{59251C82-A9E2-4157-B470-D87596744354}" presName="node" presStyleLbl="node1" presStyleIdx="0" presStyleCnt="3" custScaleX="133192" custScaleY="120173" custRadScaleRad="88064" custRadScaleInc="235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684096F-BF9D-464A-9456-728420FCD5DE}" type="pres">
      <dgm:prSet presAssocID="{91BF1CCB-339B-423B-AC99-13D84634C56F}" presName="sibTrans" presStyleLbl="sibTrans2D1" presStyleIdx="0" presStyleCnt="3"/>
      <dgm:spPr/>
      <dgm:t>
        <a:bodyPr/>
        <a:lstStyle/>
        <a:p>
          <a:endParaRPr lang="it-IT"/>
        </a:p>
      </dgm:t>
    </dgm:pt>
    <dgm:pt modelId="{DFD178F3-395A-4A98-864A-23DE43E3C7A2}" type="pres">
      <dgm:prSet presAssocID="{91BF1CCB-339B-423B-AC99-13D84634C56F}" presName="connectorText" presStyleLbl="sibTrans2D1" presStyleIdx="0" presStyleCnt="3"/>
      <dgm:spPr/>
      <dgm:t>
        <a:bodyPr/>
        <a:lstStyle/>
        <a:p>
          <a:endParaRPr lang="it-IT"/>
        </a:p>
      </dgm:t>
    </dgm:pt>
    <dgm:pt modelId="{872CB24B-7EB2-455A-AD4F-3F96C06F4917}" type="pres">
      <dgm:prSet presAssocID="{97E06AEF-B869-481F-A735-1044C9CE8754}" presName="node" presStyleLbl="node1" presStyleIdx="1" presStyleCnt="3" custRadScaleRad="95380" custRadScaleInc="-871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E728E33-460B-4093-AE58-7445A1A1A599}" type="pres">
      <dgm:prSet presAssocID="{A656F4ED-DC61-4B27-90DD-87C0409458FB}" presName="sibTrans" presStyleLbl="sibTrans2D1" presStyleIdx="1" presStyleCnt="3"/>
      <dgm:spPr/>
      <dgm:t>
        <a:bodyPr/>
        <a:lstStyle/>
        <a:p>
          <a:endParaRPr lang="it-IT"/>
        </a:p>
      </dgm:t>
    </dgm:pt>
    <dgm:pt modelId="{DC511568-FDE5-4BD4-8A2D-A399FAF5ADA6}" type="pres">
      <dgm:prSet presAssocID="{A656F4ED-DC61-4B27-90DD-87C0409458FB}" presName="connectorText" presStyleLbl="sibTrans2D1" presStyleIdx="1" presStyleCnt="3"/>
      <dgm:spPr/>
      <dgm:t>
        <a:bodyPr/>
        <a:lstStyle/>
        <a:p>
          <a:endParaRPr lang="it-IT"/>
        </a:p>
      </dgm:t>
    </dgm:pt>
    <dgm:pt modelId="{7CDA6DBC-9CFE-4FD1-A9B7-0033004437F1}" type="pres">
      <dgm:prSet presAssocID="{69527E46-37AB-4BC3-932B-16825364A412}" presName="node" presStyleLbl="node1" presStyleIdx="2" presStyleCnt="3" custRadScaleRad="95303" custRadScaleInc="867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F1A5DE4-20D0-422E-B2F9-657DF7116BFA}" type="pres">
      <dgm:prSet presAssocID="{664A4F1E-91BB-444A-BA22-806A1A49B03F}" presName="sibTrans" presStyleLbl="sibTrans2D1" presStyleIdx="2" presStyleCnt="3"/>
      <dgm:spPr/>
      <dgm:t>
        <a:bodyPr/>
        <a:lstStyle/>
        <a:p>
          <a:endParaRPr lang="it-IT"/>
        </a:p>
      </dgm:t>
    </dgm:pt>
    <dgm:pt modelId="{50CCFA10-68FF-4406-A889-5DF8FCB572B0}" type="pres">
      <dgm:prSet presAssocID="{664A4F1E-91BB-444A-BA22-806A1A49B03F}" presName="connectorText" presStyleLbl="sibTrans2D1" presStyleIdx="2" presStyleCnt="3"/>
      <dgm:spPr/>
      <dgm:t>
        <a:bodyPr/>
        <a:lstStyle/>
        <a:p>
          <a:endParaRPr lang="it-IT"/>
        </a:p>
      </dgm:t>
    </dgm:pt>
  </dgm:ptLst>
  <dgm:cxnLst>
    <dgm:cxn modelId="{1CD0A875-78BD-4C79-8668-084E88E2B534}" srcId="{378E7EC9-9941-405A-B10A-D9FE369AD8EC}" destId="{97E06AEF-B869-481F-A735-1044C9CE8754}" srcOrd="1" destOrd="0" parTransId="{F26D8DBB-B8DE-4E34-AF55-0EA223F166BD}" sibTransId="{A656F4ED-DC61-4B27-90DD-87C0409458FB}"/>
    <dgm:cxn modelId="{D91ECDDF-CD29-4F5A-9F81-1F6235D58511}" type="presOf" srcId="{59251C82-A9E2-4157-B470-D87596744354}" destId="{5247BBF1-9E6C-426E-A355-006AFA1D9ABB}" srcOrd="0" destOrd="0" presId="urn:microsoft.com/office/officeart/2005/8/layout/cycle7"/>
    <dgm:cxn modelId="{A5B57514-F6E5-4320-8883-01DBDC4ABB07}" type="presOf" srcId="{97E06AEF-B869-481F-A735-1044C9CE8754}" destId="{872CB24B-7EB2-455A-AD4F-3F96C06F4917}" srcOrd="0" destOrd="0" presId="urn:microsoft.com/office/officeart/2005/8/layout/cycle7"/>
    <dgm:cxn modelId="{A1BE09FE-E0C4-4289-9D55-FE9A200AEAA6}" type="presOf" srcId="{91BF1CCB-339B-423B-AC99-13D84634C56F}" destId="{6684096F-BF9D-464A-9456-728420FCD5DE}" srcOrd="0" destOrd="0" presId="urn:microsoft.com/office/officeart/2005/8/layout/cycle7"/>
    <dgm:cxn modelId="{742339B8-59D6-4193-B706-736F48B9C8B4}" type="presOf" srcId="{69527E46-37AB-4BC3-932B-16825364A412}" destId="{7CDA6DBC-9CFE-4FD1-A9B7-0033004437F1}" srcOrd="0" destOrd="0" presId="urn:microsoft.com/office/officeart/2005/8/layout/cycle7"/>
    <dgm:cxn modelId="{726111BD-A890-4C03-A030-D2E9A83204C3}" srcId="{378E7EC9-9941-405A-B10A-D9FE369AD8EC}" destId="{59251C82-A9E2-4157-B470-D87596744354}" srcOrd="0" destOrd="0" parTransId="{AF21E80B-1226-481C-981E-AF98414E2A80}" sibTransId="{91BF1CCB-339B-423B-AC99-13D84634C56F}"/>
    <dgm:cxn modelId="{25010B76-3617-4787-8220-48FCB1E5BFE8}" type="presOf" srcId="{91BF1CCB-339B-423B-AC99-13D84634C56F}" destId="{DFD178F3-395A-4A98-864A-23DE43E3C7A2}" srcOrd="1" destOrd="0" presId="urn:microsoft.com/office/officeart/2005/8/layout/cycle7"/>
    <dgm:cxn modelId="{561516EF-0D78-454D-BA6F-65258ED4CD18}" srcId="{378E7EC9-9941-405A-B10A-D9FE369AD8EC}" destId="{69527E46-37AB-4BC3-932B-16825364A412}" srcOrd="2" destOrd="0" parTransId="{7B72F82F-4F40-457A-8BAD-B29ACAE79831}" sibTransId="{664A4F1E-91BB-444A-BA22-806A1A49B03F}"/>
    <dgm:cxn modelId="{634B54FC-A6BF-47AD-8823-1DC5C1409267}" type="presOf" srcId="{378E7EC9-9941-405A-B10A-D9FE369AD8EC}" destId="{3076388E-50E5-44BB-8ECD-BC36F2D37F36}" srcOrd="0" destOrd="0" presId="urn:microsoft.com/office/officeart/2005/8/layout/cycle7"/>
    <dgm:cxn modelId="{CABAE4EE-502D-4D38-9B80-6BC383705EA4}" type="presOf" srcId="{A656F4ED-DC61-4B27-90DD-87C0409458FB}" destId="{DC511568-FDE5-4BD4-8A2D-A399FAF5ADA6}" srcOrd="1" destOrd="0" presId="urn:microsoft.com/office/officeart/2005/8/layout/cycle7"/>
    <dgm:cxn modelId="{7A27796D-56BE-4719-8801-C17B335E4D70}" type="presOf" srcId="{A656F4ED-DC61-4B27-90DD-87C0409458FB}" destId="{2E728E33-460B-4093-AE58-7445A1A1A599}" srcOrd="0" destOrd="0" presId="urn:microsoft.com/office/officeart/2005/8/layout/cycle7"/>
    <dgm:cxn modelId="{2057DF2F-21ED-44C8-8FB0-E847E296CE49}" type="presOf" srcId="{664A4F1E-91BB-444A-BA22-806A1A49B03F}" destId="{50CCFA10-68FF-4406-A889-5DF8FCB572B0}" srcOrd="1" destOrd="0" presId="urn:microsoft.com/office/officeart/2005/8/layout/cycle7"/>
    <dgm:cxn modelId="{EAB08AEB-8DB9-4F63-BD49-C994CC8C9D51}" type="presOf" srcId="{664A4F1E-91BB-444A-BA22-806A1A49B03F}" destId="{FF1A5DE4-20D0-422E-B2F9-657DF7116BFA}" srcOrd="0" destOrd="0" presId="urn:microsoft.com/office/officeart/2005/8/layout/cycle7"/>
    <dgm:cxn modelId="{BEEB8AAE-5499-49A1-824F-146668D4C978}" type="presParOf" srcId="{3076388E-50E5-44BB-8ECD-BC36F2D37F36}" destId="{5247BBF1-9E6C-426E-A355-006AFA1D9ABB}" srcOrd="0" destOrd="0" presId="urn:microsoft.com/office/officeart/2005/8/layout/cycle7"/>
    <dgm:cxn modelId="{FD3B647E-5F49-495F-A019-1CC73F87B7A0}" type="presParOf" srcId="{3076388E-50E5-44BB-8ECD-BC36F2D37F36}" destId="{6684096F-BF9D-464A-9456-728420FCD5DE}" srcOrd="1" destOrd="0" presId="urn:microsoft.com/office/officeart/2005/8/layout/cycle7"/>
    <dgm:cxn modelId="{5B381C6E-5F1A-41F5-BDA0-365AEC6FFDFD}" type="presParOf" srcId="{6684096F-BF9D-464A-9456-728420FCD5DE}" destId="{DFD178F3-395A-4A98-864A-23DE43E3C7A2}" srcOrd="0" destOrd="0" presId="urn:microsoft.com/office/officeart/2005/8/layout/cycle7"/>
    <dgm:cxn modelId="{40ED6A4E-D1A2-4C0D-B81F-162302F202C7}" type="presParOf" srcId="{3076388E-50E5-44BB-8ECD-BC36F2D37F36}" destId="{872CB24B-7EB2-455A-AD4F-3F96C06F4917}" srcOrd="2" destOrd="0" presId="urn:microsoft.com/office/officeart/2005/8/layout/cycle7"/>
    <dgm:cxn modelId="{5EDA8EE4-73C8-460A-B51A-AFA38B68795A}" type="presParOf" srcId="{3076388E-50E5-44BB-8ECD-BC36F2D37F36}" destId="{2E728E33-460B-4093-AE58-7445A1A1A599}" srcOrd="3" destOrd="0" presId="urn:microsoft.com/office/officeart/2005/8/layout/cycle7"/>
    <dgm:cxn modelId="{0F54CC1C-B469-4D2D-852C-3D7BF507F36E}" type="presParOf" srcId="{2E728E33-460B-4093-AE58-7445A1A1A599}" destId="{DC511568-FDE5-4BD4-8A2D-A399FAF5ADA6}" srcOrd="0" destOrd="0" presId="urn:microsoft.com/office/officeart/2005/8/layout/cycle7"/>
    <dgm:cxn modelId="{40C5C672-4348-4CBE-BA95-EADE403729CE}" type="presParOf" srcId="{3076388E-50E5-44BB-8ECD-BC36F2D37F36}" destId="{7CDA6DBC-9CFE-4FD1-A9B7-0033004437F1}" srcOrd="4" destOrd="0" presId="urn:microsoft.com/office/officeart/2005/8/layout/cycle7"/>
    <dgm:cxn modelId="{E8052B6F-AF2E-4612-A225-ADDE0DED3993}" type="presParOf" srcId="{3076388E-50E5-44BB-8ECD-BC36F2D37F36}" destId="{FF1A5DE4-20D0-422E-B2F9-657DF7116BFA}" srcOrd="5" destOrd="0" presId="urn:microsoft.com/office/officeart/2005/8/layout/cycle7"/>
    <dgm:cxn modelId="{51BBF194-4B83-4A2E-A114-4B510D5705E3}" type="presParOf" srcId="{FF1A5DE4-20D0-422E-B2F9-657DF7116BFA}" destId="{50CCFA10-68FF-4406-A889-5DF8FCB572B0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7E89392-5046-4C71-8F93-A1A6A883D80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E67FA9B-310F-427D-8BBA-A66FE536D4A5}">
      <dgm:prSet phldrT="[Testo]" custT="1"/>
      <dgm:spPr>
        <a:solidFill>
          <a:schemeClr val="tx2">
            <a:lumMod val="25000"/>
          </a:schemeClr>
        </a:solidFill>
      </dgm:spPr>
      <dgm:t>
        <a:bodyPr/>
        <a:lstStyle/>
        <a:p>
          <a:r>
            <a:rPr lang="it-IT" sz="3200" b="1" dirty="0" smtClean="0">
              <a:solidFill>
                <a:schemeClr val="accent1">
                  <a:lumMod val="40000"/>
                  <a:lumOff val="60000"/>
                </a:schemeClr>
              </a:solidFill>
              <a:effectLst/>
            </a:rPr>
            <a:t>RIDUZIONE DEI CONSUMI</a:t>
          </a:r>
          <a:endParaRPr lang="it-IT" sz="3200" b="1" dirty="0">
            <a:solidFill>
              <a:schemeClr val="accent1">
                <a:lumMod val="40000"/>
                <a:lumOff val="60000"/>
              </a:schemeClr>
            </a:solidFill>
            <a:effectLst/>
          </a:endParaRPr>
        </a:p>
      </dgm:t>
    </dgm:pt>
    <dgm:pt modelId="{2EC6C816-0E93-4588-88B9-17D7E0C3933C}" type="parTrans" cxnId="{63854CCA-9AFD-4EE8-990D-4F5FAEA5DBFB}">
      <dgm:prSet/>
      <dgm:spPr/>
      <dgm:t>
        <a:bodyPr/>
        <a:lstStyle/>
        <a:p>
          <a:endParaRPr lang="it-IT"/>
        </a:p>
      </dgm:t>
    </dgm:pt>
    <dgm:pt modelId="{10B2292C-03FD-465F-A431-4511ABD8C482}" type="sibTrans" cxnId="{63854CCA-9AFD-4EE8-990D-4F5FAEA5DBFB}">
      <dgm:prSet/>
      <dgm:spPr/>
      <dgm:t>
        <a:bodyPr/>
        <a:lstStyle/>
        <a:p>
          <a:endParaRPr lang="it-IT"/>
        </a:p>
      </dgm:t>
    </dgm:pt>
    <dgm:pt modelId="{8EA2116F-065D-4576-A506-854745B13ACB}">
      <dgm:prSet custT="1"/>
      <dgm:spPr/>
      <dgm:t>
        <a:bodyPr/>
        <a:lstStyle/>
        <a:p>
          <a:r>
            <a:rPr lang="it-IT" sz="1800" b="1" dirty="0" smtClean="0">
              <a:solidFill>
                <a:schemeClr val="accent2">
                  <a:lumMod val="50000"/>
                </a:schemeClr>
              </a:solidFill>
            </a:rPr>
            <a:t>MIGLIORARE L’EFFICIENZA </a:t>
          </a:r>
        </a:p>
        <a:p>
          <a:r>
            <a:rPr lang="it-IT" sz="1800" b="1" dirty="0" smtClean="0">
              <a:solidFill>
                <a:schemeClr val="accent2">
                  <a:lumMod val="50000"/>
                </a:schemeClr>
              </a:solidFill>
            </a:rPr>
            <a:t>DEGLI APPARECCHI ASSORBITORI DI ENERGIA</a:t>
          </a:r>
        </a:p>
        <a:p>
          <a:r>
            <a:rPr lang="it-IT" sz="1800" b="1" dirty="0" smtClean="0">
              <a:solidFill>
                <a:schemeClr val="accent2">
                  <a:lumMod val="50000"/>
                </a:schemeClr>
              </a:solidFill>
            </a:rPr>
            <a:t> (ILLUMINAZIONE ED ELETTRODOMESTICI</a:t>
          </a:r>
        </a:p>
      </dgm:t>
    </dgm:pt>
    <dgm:pt modelId="{0E256F1F-F7C2-4074-8AF5-0D51DBBAF7B5}" type="parTrans" cxnId="{10A769E0-388E-4966-99CB-CAE931CC634D}">
      <dgm:prSet/>
      <dgm:spPr/>
      <dgm:t>
        <a:bodyPr/>
        <a:lstStyle/>
        <a:p>
          <a:endParaRPr lang="it-IT"/>
        </a:p>
      </dgm:t>
    </dgm:pt>
    <dgm:pt modelId="{2691861F-30E5-4269-BF46-5214CEFB0ACA}" type="sibTrans" cxnId="{10A769E0-388E-4966-99CB-CAE931CC634D}">
      <dgm:prSet/>
      <dgm:spPr/>
      <dgm:t>
        <a:bodyPr/>
        <a:lstStyle/>
        <a:p>
          <a:endParaRPr lang="it-IT"/>
        </a:p>
      </dgm:t>
    </dgm:pt>
    <dgm:pt modelId="{4D1E6C5A-68A6-4A9E-B3B9-D16D9451860F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it-IT" sz="1800" b="1" dirty="0" smtClean="0">
              <a:solidFill>
                <a:schemeClr val="accent2">
                  <a:lumMod val="50000"/>
                </a:schemeClr>
              </a:solidFill>
            </a:rPr>
            <a:t>MIGLIORARE L’EFFICIENZA ENERGETICA </a:t>
          </a:r>
        </a:p>
        <a:p>
          <a:r>
            <a:rPr lang="it-IT" sz="1800" b="1" dirty="0" smtClean="0">
              <a:solidFill>
                <a:schemeClr val="accent2">
                  <a:lumMod val="50000"/>
                </a:schemeClr>
              </a:solidFill>
            </a:rPr>
            <a:t>DELL’EDIFICIO</a:t>
          </a:r>
        </a:p>
        <a:p>
          <a:r>
            <a:rPr lang="it-IT" sz="1800" b="1" dirty="0" smtClean="0">
              <a:solidFill>
                <a:schemeClr val="accent2">
                  <a:lumMod val="50000"/>
                </a:schemeClr>
              </a:solidFill>
            </a:rPr>
            <a:t> (COIBENTAZIONE, POMPE DI CALORE, ETC.)</a:t>
          </a:r>
        </a:p>
      </dgm:t>
    </dgm:pt>
    <dgm:pt modelId="{2119E757-CA19-4897-923E-8C44D55BF290}" type="parTrans" cxnId="{251C6C99-8C08-4C28-8B62-9F6B6C3F6338}">
      <dgm:prSet/>
      <dgm:spPr/>
      <dgm:t>
        <a:bodyPr/>
        <a:lstStyle/>
        <a:p>
          <a:endParaRPr lang="it-IT"/>
        </a:p>
      </dgm:t>
    </dgm:pt>
    <dgm:pt modelId="{AA7FF460-20B7-49F0-9B7B-06F815587949}" type="sibTrans" cxnId="{251C6C99-8C08-4C28-8B62-9F6B6C3F6338}">
      <dgm:prSet/>
      <dgm:spPr/>
      <dgm:t>
        <a:bodyPr/>
        <a:lstStyle/>
        <a:p>
          <a:endParaRPr lang="it-IT"/>
        </a:p>
      </dgm:t>
    </dgm:pt>
    <dgm:pt modelId="{80859313-12CC-483B-83F6-DED20B121EBA}">
      <dgm:prSet custT="1"/>
      <dgm:spPr>
        <a:solidFill>
          <a:srgbClr val="92D050"/>
        </a:solidFill>
      </dgm:spPr>
      <dgm:t>
        <a:bodyPr/>
        <a:lstStyle/>
        <a:p>
          <a:pPr algn="ctr"/>
          <a:r>
            <a:rPr lang="it-IT" sz="1800" b="1" dirty="0" smtClean="0">
              <a:solidFill>
                <a:schemeClr val="accent2">
                  <a:lumMod val="50000"/>
                </a:schemeClr>
              </a:solidFill>
            </a:rPr>
            <a:t>DOMOTICA</a:t>
          </a:r>
        </a:p>
        <a:p>
          <a:pPr algn="ctr"/>
          <a:r>
            <a:rPr lang="it-IT" sz="1800" b="1" dirty="0" smtClean="0">
              <a:solidFill>
                <a:schemeClr val="accent2">
                  <a:lumMod val="50000"/>
                </a:schemeClr>
              </a:solidFill>
            </a:rPr>
            <a:t> (GESTIONE SMART DELL’ENERGIA</a:t>
          </a:r>
          <a:endParaRPr lang="it-IT" sz="1800" b="1" dirty="0">
            <a:solidFill>
              <a:schemeClr val="accent2">
                <a:lumMod val="50000"/>
              </a:schemeClr>
            </a:solidFill>
          </a:endParaRPr>
        </a:p>
      </dgm:t>
    </dgm:pt>
    <dgm:pt modelId="{C1474A92-4695-4F0E-A9C1-B16B8A3339C5}" type="parTrans" cxnId="{CB547371-5978-4C4F-A0ED-CB06F82195FB}">
      <dgm:prSet/>
      <dgm:spPr/>
      <dgm:t>
        <a:bodyPr/>
        <a:lstStyle/>
        <a:p>
          <a:endParaRPr lang="it-IT"/>
        </a:p>
      </dgm:t>
    </dgm:pt>
    <dgm:pt modelId="{2E7E7F07-5E13-4AD8-BCAB-548A5CE16945}" type="sibTrans" cxnId="{CB547371-5978-4C4F-A0ED-CB06F82195FB}">
      <dgm:prSet/>
      <dgm:spPr/>
      <dgm:t>
        <a:bodyPr/>
        <a:lstStyle/>
        <a:p>
          <a:endParaRPr lang="it-IT"/>
        </a:p>
      </dgm:t>
    </dgm:pt>
    <dgm:pt modelId="{CFCEA175-8CE1-474C-BEA3-C66630D7BDAE}" type="pres">
      <dgm:prSet presAssocID="{17E89392-5046-4C71-8F93-A1A6A883D80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F5AF56D-68F7-4D7B-83BB-5350991D7E9C}" type="pres">
      <dgm:prSet presAssocID="{8E67FA9B-310F-427D-8BBA-A66FE536D4A5}" presName="root1" presStyleCnt="0"/>
      <dgm:spPr/>
    </dgm:pt>
    <dgm:pt modelId="{88DE2B89-151B-466A-85EB-80579EFEE0F6}" type="pres">
      <dgm:prSet presAssocID="{8E67FA9B-310F-427D-8BBA-A66FE536D4A5}" presName="LevelOneTextNode" presStyleLbl="node0" presStyleIdx="0" presStyleCnt="1" custAng="5400000" custScaleX="297867" custScaleY="46891" custLinFactNeighborX="-12233" custLinFactNeighborY="237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4AC14B8-DF60-4825-995C-263DD424F58C}" type="pres">
      <dgm:prSet presAssocID="{8E67FA9B-310F-427D-8BBA-A66FE536D4A5}" presName="level2hierChild" presStyleCnt="0"/>
      <dgm:spPr/>
    </dgm:pt>
    <dgm:pt modelId="{2C416DE1-C4F5-4DB4-A5F8-B40641C8C2FD}" type="pres">
      <dgm:prSet presAssocID="{0E256F1F-F7C2-4074-8AF5-0D51DBBAF7B5}" presName="conn2-1" presStyleLbl="parChTrans1D2" presStyleIdx="0" presStyleCnt="3"/>
      <dgm:spPr/>
      <dgm:t>
        <a:bodyPr/>
        <a:lstStyle/>
        <a:p>
          <a:endParaRPr lang="it-IT"/>
        </a:p>
      </dgm:t>
    </dgm:pt>
    <dgm:pt modelId="{14C6B674-8A1E-428D-AC37-3EF5370923ED}" type="pres">
      <dgm:prSet presAssocID="{0E256F1F-F7C2-4074-8AF5-0D51DBBAF7B5}" presName="connTx" presStyleLbl="parChTrans1D2" presStyleIdx="0" presStyleCnt="3"/>
      <dgm:spPr/>
      <dgm:t>
        <a:bodyPr/>
        <a:lstStyle/>
        <a:p>
          <a:endParaRPr lang="it-IT"/>
        </a:p>
      </dgm:t>
    </dgm:pt>
    <dgm:pt modelId="{CA55A3D1-6FCB-4856-9590-E3DF7342FF84}" type="pres">
      <dgm:prSet presAssocID="{8EA2116F-065D-4576-A506-854745B13ACB}" presName="root2" presStyleCnt="0"/>
      <dgm:spPr/>
    </dgm:pt>
    <dgm:pt modelId="{B4413939-01B4-44DB-9E2B-4DDE4938660B}" type="pres">
      <dgm:prSet presAssocID="{8EA2116F-065D-4576-A506-854745B13ACB}" presName="LevelTwoTextNode" presStyleLbl="node2" presStyleIdx="0" presStyleCnt="3" custScaleX="204928" custScaleY="13816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A08831D-1E86-477C-8560-9CA8A4B92F6D}" type="pres">
      <dgm:prSet presAssocID="{8EA2116F-065D-4576-A506-854745B13ACB}" presName="level3hierChild" presStyleCnt="0"/>
      <dgm:spPr/>
    </dgm:pt>
    <dgm:pt modelId="{FCEE9488-A8BE-49E2-AB23-3726B47458F0}" type="pres">
      <dgm:prSet presAssocID="{2119E757-CA19-4897-923E-8C44D55BF290}" presName="conn2-1" presStyleLbl="parChTrans1D2" presStyleIdx="1" presStyleCnt="3"/>
      <dgm:spPr/>
      <dgm:t>
        <a:bodyPr/>
        <a:lstStyle/>
        <a:p>
          <a:endParaRPr lang="it-IT"/>
        </a:p>
      </dgm:t>
    </dgm:pt>
    <dgm:pt modelId="{22F73ED9-C1A8-4CB7-9C4F-9F4AE3C33719}" type="pres">
      <dgm:prSet presAssocID="{2119E757-CA19-4897-923E-8C44D55BF290}" presName="connTx" presStyleLbl="parChTrans1D2" presStyleIdx="1" presStyleCnt="3"/>
      <dgm:spPr/>
      <dgm:t>
        <a:bodyPr/>
        <a:lstStyle/>
        <a:p>
          <a:endParaRPr lang="it-IT"/>
        </a:p>
      </dgm:t>
    </dgm:pt>
    <dgm:pt modelId="{60748C0D-7AB5-4279-8CBE-0BE6698884FC}" type="pres">
      <dgm:prSet presAssocID="{4D1E6C5A-68A6-4A9E-B3B9-D16D9451860F}" presName="root2" presStyleCnt="0"/>
      <dgm:spPr/>
    </dgm:pt>
    <dgm:pt modelId="{BE6808E6-76B1-4727-9DD2-4541358B8777}" type="pres">
      <dgm:prSet presAssocID="{4D1E6C5A-68A6-4A9E-B3B9-D16D9451860F}" presName="LevelTwoTextNode" presStyleLbl="node2" presStyleIdx="1" presStyleCnt="3" custScaleX="204928" custScaleY="13674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D485D8D-AC32-47C1-AFE2-D22E91FCF5D2}" type="pres">
      <dgm:prSet presAssocID="{4D1E6C5A-68A6-4A9E-B3B9-D16D9451860F}" presName="level3hierChild" presStyleCnt="0"/>
      <dgm:spPr/>
    </dgm:pt>
    <dgm:pt modelId="{B67958E6-40A2-480B-A6C9-299949F99D1F}" type="pres">
      <dgm:prSet presAssocID="{C1474A92-4695-4F0E-A9C1-B16B8A3339C5}" presName="conn2-1" presStyleLbl="parChTrans1D2" presStyleIdx="2" presStyleCnt="3"/>
      <dgm:spPr/>
      <dgm:t>
        <a:bodyPr/>
        <a:lstStyle/>
        <a:p>
          <a:endParaRPr lang="it-IT"/>
        </a:p>
      </dgm:t>
    </dgm:pt>
    <dgm:pt modelId="{4F1AC45C-D6E7-43C9-927F-27EBC4DADAB8}" type="pres">
      <dgm:prSet presAssocID="{C1474A92-4695-4F0E-A9C1-B16B8A3339C5}" presName="connTx" presStyleLbl="parChTrans1D2" presStyleIdx="2" presStyleCnt="3"/>
      <dgm:spPr/>
      <dgm:t>
        <a:bodyPr/>
        <a:lstStyle/>
        <a:p>
          <a:endParaRPr lang="it-IT"/>
        </a:p>
      </dgm:t>
    </dgm:pt>
    <dgm:pt modelId="{CAD8F715-8DA5-4A03-8BEB-F0716A85676E}" type="pres">
      <dgm:prSet presAssocID="{80859313-12CC-483B-83F6-DED20B121EBA}" presName="root2" presStyleCnt="0"/>
      <dgm:spPr/>
    </dgm:pt>
    <dgm:pt modelId="{29893950-DCDD-4A0F-AC04-8943F3F29059}" type="pres">
      <dgm:prSet presAssocID="{80859313-12CC-483B-83F6-DED20B121EBA}" presName="LevelTwoTextNode" presStyleLbl="node2" presStyleIdx="2" presStyleCnt="3" custScaleX="204928" custScaleY="112903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EF93A68-6136-40D9-B5B3-DB88382191EC}" type="pres">
      <dgm:prSet presAssocID="{80859313-12CC-483B-83F6-DED20B121EBA}" presName="level3hierChild" presStyleCnt="0"/>
      <dgm:spPr/>
    </dgm:pt>
  </dgm:ptLst>
  <dgm:cxnLst>
    <dgm:cxn modelId="{A446595D-D59A-4419-9EF6-DD519C2D0DF8}" type="presOf" srcId="{80859313-12CC-483B-83F6-DED20B121EBA}" destId="{29893950-DCDD-4A0F-AC04-8943F3F29059}" srcOrd="0" destOrd="0" presId="urn:microsoft.com/office/officeart/2008/layout/HorizontalMultiLevelHierarchy"/>
    <dgm:cxn modelId="{63854CCA-9AFD-4EE8-990D-4F5FAEA5DBFB}" srcId="{17E89392-5046-4C71-8F93-A1A6A883D80C}" destId="{8E67FA9B-310F-427D-8BBA-A66FE536D4A5}" srcOrd="0" destOrd="0" parTransId="{2EC6C816-0E93-4588-88B9-17D7E0C3933C}" sibTransId="{10B2292C-03FD-465F-A431-4511ABD8C482}"/>
    <dgm:cxn modelId="{AFFFD0F4-B371-46C8-BB30-F117CAC53829}" type="presOf" srcId="{0E256F1F-F7C2-4074-8AF5-0D51DBBAF7B5}" destId="{14C6B674-8A1E-428D-AC37-3EF5370923ED}" srcOrd="1" destOrd="0" presId="urn:microsoft.com/office/officeart/2008/layout/HorizontalMultiLevelHierarchy"/>
    <dgm:cxn modelId="{496ECFB3-BD7B-442F-8E55-97FA571F97F0}" type="presOf" srcId="{4D1E6C5A-68A6-4A9E-B3B9-D16D9451860F}" destId="{BE6808E6-76B1-4727-9DD2-4541358B8777}" srcOrd="0" destOrd="0" presId="urn:microsoft.com/office/officeart/2008/layout/HorizontalMultiLevelHierarchy"/>
    <dgm:cxn modelId="{AAE2FD43-F2E8-47EC-A3EC-0F27A67F5676}" type="presOf" srcId="{8E67FA9B-310F-427D-8BBA-A66FE536D4A5}" destId="{88DE2B89-151B-466A-85EB-80579EFEE0F6}" srcOrd="0" destOrd="0" presId="urn:microsoft.com/office/officeart/2008/layout/HorizontalMultiLevelHierarchy"/>
    <dgm:cxn modelId="{B1DCE63C-A2F6-4D90-9859-DBD7F66B87C9}" type="presOf" srcId="{2119E757-CA19-4897-923E-8C44D55BF290}" destId="{FCEE9488-A8BE-49E2-AB23-3726B47458F0}" srcOrd="0" destOrd="0" presId="urn:microsoft.com/office/officeart/2008/layout/HorizontalMultiLevelHierarchy"/>
    <dgm:cxn modelId="{251C6C99-8C08-4C28-8B62-9F6B6C3F6338}" srcId="{8E67FA9B-310F-427D-8BBA-A66FE536D4A5}" destId="{4D1E6C5A-68A6-4A9E-B3B9-D16D9451860F}" srcOrd="1" destOrd="0" parTransId="{2119E757-CA19-4897-923E-8C44D55BF290}" sibTransId="{AA7FF460-20B7-49F0-9B7B-06F815587949}"/>
    <dgm:cxn modelId="{CB547371-5978-4C4F-A0ED-CB06F82195FB}" srcId="{8E67FA9B-310F-427D-8BBA-A66FE536D4A5}" destId="{80859313-12CC-483B-83F6-DED20B121EBA}" srcOrd="2" destOrd="0" parTransId="{C1474A92-4695-4F0E-A9C1-B16B8A3339C5}" sibTransId="{2E7E7F07-5E13-4AD8-BCAB-548A5CE16945}"/>
    <dgm:cxn modelId="{CE431043-FD5D-41A4-B56E-E0487DFA4DA5}" type="presOf" srcId="{2119E757-CA19-4897-923E-8C44D55BF290}" destId="{22F73ED9-C1A8-4CB7-9C4F-9F4AE3C33719}" srcOrd="1" destOrd="0" presId="urn:microsoft.com/office/officeart/2008/layout/HorizontalMultiLevelHierarchy"/>
    <dgm:cxn modelId="{C7E95A61-B680-48F6-9BAD-119ACC9A88B2}" type="presOf" srcId="{C1474A92-4695-4F0E-A9C1-B16B8A3339C5}" destId="{B67958E6-40A2-480B-A6C9-299949F99D1F}" srcOrd="0" destOrd="0" presId="urn:microsoft.com/office/officeart/2008/layout/HorizontalMultiLevelHierarchy"/>
    <dgm:cxn modelId="{1ACA0583-734E-4DEA-81B7-6743DF61E510}" type="presOf" srcId="{8EA2116F-065D-4576-A506-854745B13ACB}" destId="{B4413939-01B4-44DB-9E2B-4DDE4938660B}" srcOrd="0" destOrd="0" presId="urn:microsoft.com/office/officeart/2008/layout/HorizontalMultiLevelHierarchy"/>
    <dgm:cxn modelId="{B1D8A916-57F1-47B9-BE40-7D3B4176A70A}" type="presOf" srcId="{0E256F1F-F7C2-4074-8AF5-0D51DBBAF7B5}" destId="{2C416DE1-C4F5-4DB4-A5F8-B40641C8C2FD}" srcOrd="0" destOrd="0" presId="urn:microsoft.com/office/officeart/2008/layout/HorizontalMultiLevelHierarchy"/>
    <dgm:cxn modelId="{10A769E0-388E-4966-99CB-CAE931CC634D}" srcId="{8E67FA9B-310F-427D-8BBA-A66FE536D4A5}" destId="{8EA2116F-065D-4576-A506-854745B13ACB}" srcOrd="0" destOrd="0" parTransId="{0E256F1F-F7C2-4074-8AF5-0D51DBBAF7B5}" sibTransId="{2691861F-30E5-4269-BF46-5214CEFB0ACA}"/>
    <dgm:cxn modelId="{4ADF6C29-E5A8-41B5-9BAD-F577CE03D6B1}" type="presOf" srcId="{C1474A92-4695-4F0E-A9C1-B16B8A3339C5}" destId="{4F1AC45C-D6E7-43C9-927F-27EBC4DADAB8}" srcOrd="1" destOrd="0" presId="urn:microsoft.com/office/officeart/2008/layout/HorizontalMultiLevelHierarchy"/>
    <dgm:cxn modelId="{2CF99E90-4C0F-4FBB-ADFE-CBB8EEFC5D06}" type="presOf" srcId="{17E89392-5046-4C71-8F93-A1A6A883D80C}" destId="{CFCEA175-8CE1-474C-BEA3-C66630D7BDAE}" srcOrd="0" destOrd="0" presId="urn:microsoft.com/office/officeart/2008/layout/HorizontalMultiLevelHierarchy"/>
    <dgm:cxn modelId="{41008A55-65CA-4A79-8585-D8EA733AE3B5}" type="presParOf" srcId="{CFCEA175-8CE1-474C-BEA3-C66630D7BDAE}" destId="{1F5AF56D-68F7-4D7B-83BB-5350991D7E9C}" srcOrd="0" destOrd="0" presId="urn:microsoft.com/office/officeart/2008/layout/HorizontalMultiLevelHierarchy"/>
    <dgm:cxn modelId="{35B45572-67BD-4224-9AF1-C274DCA80BBF}" type="presParOf" srcId="{1F5AF56D-68F7-4D7B-83BB-5350991D7E9C}" destId="{88DE2B89-151B-466A-85EB-80579EFEE0F6}" srcOrd="0" destOrd="0" presId="urn:microsoft.com/office/officeart/2008/layout/HorizontalMultiLevelHierarchy"/>
    <dgm:cxn modelId="{4E8583C9-9AE0-4EE1-A5C1-559DCC53EF91}" type="presParOf" srcId="{1F5AF56D-68F7-4D7B-83BB-5350991D7E9C}" destId="{B4AC14B8-DF60-4825-995C-263DD424F58C}" srcOrd="1" destOrd="0" presId="urn:microsoft.com/office/officeart/2008/layout/HorizontalMultiLevelHierarchy"/>
    <dgm:cxn modelId="{7CFDA015-A937-45CC-B3E3-109E71E9442D}" type="presParOf" srcId="{B4AC14B8-DF60-4825-995C-263DD424F58C}" destId="{2C416DE1-C4F5-4DB4-A5F8-B40641C8C2FD}" srcOrd="0" destOrd="0" presId="urn:microsoft.com/office/officeart/2008/layout/HorizontalMultiLevelHierarchy"/>
    <dgm:cxn modelId="{5C23A59B-ACAE-4EB8-9BF3-9CB71BD13926}" type="presParOf" srcId="{2C416DE1-C4F5-4DB4-A5F8-B40641C8C2FD}" destId="{14C6B674-8A1E-428D-AC37-3EF5370923ED}" srcOrd="0" destOrd="0" presId="urn:microsoft.com/office/officeart/2008/layout/HorizontalMultiLevelHierarchy"/>
    <dgm:cxn modelId="{732C700D-4209-4066-B30A-10B27EEFEC9F}" type="presParOf" srcId="{B4AC14B8-DF60-4825-995C-263DD424F58C}" destId="{CA55A3D1-6FCB-4856-9590-E3DF7342FF84}" srcOrd="1" destOrd="0" presId="urn:microsoft.com/office/officeart/2008/layout/HorizontalMultiLevelHierarchy"/>
    <dgm:cxn modelId="{30B8359A-E1C0-4B8B-9849-7C62B3BD44F3}" type="presParOf" srcId="{CA55A3D1-6FCB-4856-9590-E3DF7342FF84}" destId="{B4413939-01B4-44DB-9E2B-4DDE4938660B}" srcOrd="0" destOrd="0" presId="urn:microsoft.com/office/officeart/2008/layout/HorizontalMultiLevelHierarchy"/>
    <dgm:cxn modelId="{6B4174B4-1F2E-4A46-BA24-C3452CB9D971}" type="presParOf" srcId="{CA55A3D1-6FCB-4856-9590-E3DF7342FF84}" destId="{6A08831D-1E86-477C-8560-9CA8A4B92F6D}" srcOrd="1" destOrd="0" presId="urn:microsoft.com/office/officeart/2008/layout/HorizontalMultiLevelHierarchy"/>
    <dgm:cxn modelId="{4291ACF2-61E0-455A-90ED-2D5CDE8B5A1F}" type="presParOf" srcId="{B4AC14B8-DF60-4825-995C-263DD424F58C}" destId="{FCEE9488-A8BE-49E2-AB23-3726B47458F0}" srcOrd="2" destOrd="0" presId="urn:microsoft.com/office/officeart/2008/layout/HorizontalMultiLevelHierarchy"/>
    <dgm:cxn modelId="{3B8E2F1F-1598-458B-86AB-F7522D082338}" type="presParOf" srcId="{FCEE9488-A8BE-49E2-AB23-3726B47458F0}" destId="{22F73ED9-C1A8-4CB7-9C4F-9F4AE3C33719}" srcOrd="0" destOrd="0" presId="urn:microsoft.com/office/officeart/2008/layout/HorizontalMultiLevelHierarchy"/>
    <dgm:cxn modelId="{1A3913A7-28ED-4AB0-BC2C-67DB7EFC9930}" type="presParOf" srcId="{B4AC14B8-DF60-4825-995C-263DD424F58C}" destId="{60748C0D-7AB5-4279-8CBE-0BE6698884FC}" srcOrd="3" destOrd="0" presId="urn:microsoft.com/office/officeart/2008/layout/HorizontalMultiLevelHierarchy"/>
    <dgm:cxn modelId="{A5441DDC-B111-4204-83CC-E4434738A186}" type="presParOf" srcId="{60748C0D-7AB5-4279-8CBE-0BE6698884FC}" destId="{BE6808E6-76B1-4727-9DD2-4541358B8777}" srcOrd="0" destOrd="0" presId="urn:microsoft.com/office/officeart/2008/layout/HorizontalMultiLevelHierarchy"/>
    <dgm:cxn modelId="{AEA24FA0-5596-4286-A7CC-34DCE3D1CA75}" type="presParOf" srcId="{60748C0D-7AB5-4279-8CBE-0BE6698884FC}" destId="{CD485D8D-AC32-47C1-AFE2-D22E91FCF5D2}" srcOrd="1" destOrd="0" presId="urn:microsoft.com/office/officeart/2008/layout/HorizontalMultiLevelHierarchy"/>
    <dgm:cxn modelId="{8BC26588-100D-4CB8-A79D-D2948D263569}" type="presParOf" srcId="{B4AC14B8-DF60-4825-995C-263DD424F58C}" destId="{B67958E6-40A2-480B-A6C9-299949F99D1F}" srcOrd="4" destOrd="0" presId="urn:microsoft.com/office/officeart/2008/layout/HorizontalMultiLevelHierarchy"/>
    <dgm:cxn modelId="{AF394CE8-983D-4395-A7C9-7B3EDA917498}" type="presParOf" srcId="{B67958E6-40A2-480B-A6C9-299949F99D1F}" destId="{4F1AC45C-D6E7-43C9-927F-27EBC4DADAB8}" srcOrd="0" destOrd="0" presId="urn:microsoft.com/office/officeart/2008/layout/HorizontalMultiLevelHierarchy"/>
    <dgm:cxn modelId="{E26C12CD-3ED3-4D29-8EE1-B977C801D3D7}" type="presParOf" srcId="{B4AC14B8-DF60-4825-995C-263DD424F58C}" destId="{CAD8F715-8DA5-4A03-8BEB-F0716A85676E}" srcOrd="5" destOrd="0" presId="urn:microsoft.com/office/officeart/2008/layout/HorizontalMultiLevelHierarchy"/>
    <dgm:cxn modelId="{B41F8D7D-32AD-42BF-9BE1-17AD93817E23}" type="presParOf" srcId="{CAD8F715-8DA5-4A03-8BEB-F0716A85676E}" destId="{29893950-DCDD-4A0F-AC04-8943F3F29059}" srcOrd="0" destOrd="0" presId="urn:microsoft.com/office/officeart/2008/layout/HorizontalMultiLevelHierarchy"/>
    <dgm:cxn modelId="{453A8290-141C-4538-A0F6-217CC863E178}" type="presParOf" srcId="{CAD8F715-8DA5-4A03-8BEB-F0716A85676E}" destId="{CEF93A68-6136-40D9-B5B3-DB88382191E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FE6B4F3-3DD1-40C1-BC6B-E4E8963EDE6F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DE9B16A-1274-4D6F-A53F-16797F2CB0C1}">
      <dgm:prSet phldrT="[Tes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it-IT" sz="1400" b="1" dirty="0" smtClean="0">
              <a:solidFill>
                <a:schemeClr val="accent2">
                  <a:lumMod val="50000"/>
                </a:schemeClr>
              </a:solidFill>
            </a:rPr>
            <a:t>NEL PROSSIMO FUTUR FUTURO UN NUMERO CRESCENTE DI FAMIGLIE </a:t>
          </a:r>
        </a:p>
        <a:p>
          <a:pPr algn="ctr"/>
          <a:r>
            <a:rPr lang="it-IT" sz="1400" b="1" dirty="0" smtClean="0">
              <a:solidFill>
                <a:schemeClr val="accent2">
                  <a:lumMod val="50000"/>
                </a:schemeClr>
              </a:solidFill>
            </a:rPr>
            <a:t>SARA’ IN GRADO DI AUTOPRODURRE IN TUTTO O IN PARTE</a:t>
          </a:r>
        </a:p>
        <a:p>
          <a:pPr algn="ctr"/>
          <a:r>
            <a:rPr lang="it-IT" sz="1400" b="1" dirty="0" smtClean="0">
              <a:solidFill>
                <a:schemeClr val="accent2">
                  <a:lumMod val="50000"/>
                </a:schemeClr>
              </a:solidFill>
            </a:rPr>
            <a:t>L’ENERGIA NECESSARIA A SODDISFARE I LORO CONSUMI</a:t>
          </a:r>
          <a:endParaRPr lang="it-IT" sz="1400" b="1" dirty="0">
            <a:solidFill>
              <a:schemeClr val="accent2">
                <a:lumMod val="50000"/>
              </a:schemeClr>
            </a:solidFill>
          </a:endParaRPr>
        </a:p>
      </dgm:t>
    </dgm:pt>
    <dgm:pt modelId="{487019C9-CF85-49B7-AC70-252A61DAAF8E}" type="parTrans" cxnId="{CC979EA5-F4A3-4B78-B100-F1918B993866}">
      <dgm:prSet/>
      <dgm:spPr/>
      <dgm:t>
        <a:bodyPr/>
        <a:lstStyle/>
        <a:p>
          <a:endParaRPr lang="it-IT"/>
        </a:p>
      </dgm:t>
    </dgm:pt>
    <dgm:pt modelId="{3AA6EDB1-5F6D-4B93-A7A9-698DE18F9E79}" type="sibTrans" cxnId="{CC979EA5-F4A3-4B78-B100-F1918B993866}">
      <dgm:prSet/>
      <dgm:spPr/>
      <dgm:t>
        <a:bodyPr/>
        <a:lstStyle/>
        <a:p>
          <a:endParaRPr lang="it-IT"/>
        </a:p>
      </dgm:t>
    </dgm:pt>
    <dgm:pt modelId="{2D074D69-ED25-450C-8044-BD8EED223C08}">
      <dgm:prSet phldrT="[Testo]" custT="1"/>
      <dgm:spPr>
        <a:solidFill>
          <a:schemeClr val="accent1"/>
        </a:solidFill>
      </dgm:spPr>
      <dgm:t>
        <a:bodyPr/>
        <a:lstStyle/>
        <a:p>
          <a:r>
            <a:rPr lang="it-IT" sz="1400" b="1" dirty="0" smtClean="0">
              <a:solidFill>
                <a:schemeClr val="accent2">
                  <a:lumMod val="50000"/>
                </a:schemeClr>
              </a:solidFill>
            </a:rPr>
            <a:t>IN GIAPPONE </a:t>
          </a:r>
        </a:p>
        <a:p>
          <a:r>
            <a:rPr lang="it-IT" sz="1400" b="1" dirty="0" smtClean="0">
              <a:solidFill>
                <a:schemeClr val="accent2">
                  <a:lumMod val="50000"/>
                </a:schemeClr>
              </a:solidFill>
            </a:rPr>
            <a:t>L’ACCUMULAZIONE DOMESTICA DI ENERGIA FOTOVOLTAICA</a:t>
          </a:r>
        </a:p>
        <a:p>
          <a:r>
            <a:rPr lang="it-IT" sz="1400" b="1" dirty="0" smtClean="0">
              <a:solidFill>
                <a:schemeClr val="accent2">
                  <a:lumMod val="50000"/>
                </a:schemeClr>
              </a:solidFill>
            </a:rPr>
            <a:t> HA TASSI DI CRESCITA CHE SUPERANO IL 100% ANNUO</a:t>
          </a:r>
          <a:endParaRPr lang="it-IT" sz="1400" b="1" dirty="0">
            <a:solidFill>
              <a:schemeClr val="accent2">
                <a:lumMod val="50000"/>
              </a:schemeClr>
            </a:solidFill>
          </a:endParaRPr>
        </a:p>
      </dgm:t>
    </dgm:pt>
    <dgm:pt modelId="{A3D18F3A-03D8-4538-AE16-6FFB6E8A332B}" type="parTrans" cxnId="{420E71B3-090F-42A8-B481-8D20F6CFA08F}">
      <dgm:prSet/>
      <dgm:spPr/>
      <dgm:t>
        <a:bodyPr/>
        <a:lstStyle/>
        <a:p>
          <a:endParaRPr lang="it-IT"/>
        </a:p>
      </dgm:t>
    </dgm:pt>
    <dgm:pt modelId="{C7E5F972-E7C6-4E66-8AF4-B87FC41B59F8}" type="sibTrans" cxnId="{420E71B3-090F-42A8-B481-8D20F6CFA08F}">
      <dgm:prSet/>
      <dgm:spPr/>
      <dgm:t>
        <a:bodyPr/>
        <a:lstStyle/>
        <a:p>
          <a:endParaRPr lang="it-IT"/>
        </a:p>
      </dgm:t>
    </dgm:pt>
    <dgm:pt modelId="{D61859AA-D9B2-45CF-BB1A-28D61F6A976D}">
      <dgm:prSet phldrT="[Testo]" custT="1"/>
      <dgm:spPr>
        <a:noFill/>
      </dgm:spPr>
      <dgm:t>
        <a:bodyPr/>
        <a:lstStyle/>
        <a:p>
          <a:r>
            <a:rPr lang="it-IT" sz="2800" b="1" dirty="0" smtClean="0">
              <a:solidFill>
                <a:schemeClr val="accent1">
                  <a:lumMod val="40000"/>
                  <a:lumOff val="60000"/>
                </a:schemeClr>
              </a:solidFill>
            </a:rPr>
            <a:t>AUTO PRODUZIONE             DI ENERGIA </a:t>
          </a:r>
          <a:endParaRPr lang="it-IT" sz="2800" b="1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D1D4611C-172F-4099-AAA3-82F9D015C17B}" type="sibTrans" cxnId="{49714D57-FDBB-43C1-9BE4-B65C63AA9FE9}">
      <dgm:prSet/>
      <dgm:spPr/>
      <dgm:t>
        <a:bodyPr/>
        <a:lstStyle/>
        <a:p>
          <a:endParaRPr lang="it-IT"/>
        </a:p>
      </dgm:t>
    </dgm:pt>
    <dgm:pt modelId="{A4EEB46B-AE02-4276-9A52-859487A5C792}" type="parTrans" cxnId="{49714D57-FDBB-43C1-9BE4-B65C63AA9FE9}">
      <dgm:prSet/>
      <dgm:spPr/>
      <dgm:t>
        <a:bodyPr/>
        <a:lstStyle/>
        <a:p>
          <a:endParaRPr lang="it-IT"/>
        </a:p>
      </dgm:t>
    </dgm:pt>
    <dgm:pt modelId="{1ACA5964-AAFF-4B47-8998-0F57C81677D4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it-IT" sz="1400" b="1" dirty="0" smtClean="0">
              <a:solidFill>
                <a:schemeClr val="accent2">
                  <a:lumMod val="50000"/>
                </a:schemeClr>
              </a:solidFill>
            </a:rPr>
            <a:t>IN GERMANIA E’ PARTITO IL 1° MARZO 2016 UN PROGRAMMA DI INCENTIVAZIONE</a:t>
          </a:r>
        </a:p>
        <a:p>
          <a:pPr algn="ctr"/>
          <a:r>
            <a:rPr lang="it-IT" sz="1400" b="1" dirty="0" smtClean="0">
              <a:solidFill>
                <a:schemeClr val="accent2">
                  <a:lumMod val="50000"/>
                </a:schemeClr>
              </a:solidFill>
            </a:rPr>
            <a:t>DEGLI ACCUMULATORI ABBINATI AL FOTOVOLTAICO</a:t>
          </a:r>
        </a:p>
        <a:p>
          <a:pPr algn="ctr"/>
          <a:r>
            <a:rPr lang="it-IT" sz="1400" b="1" dirty="0" smtClean="0">
              <a:solidFill>
                <a:schemeClr val="accent2">
                  <a:lumMod val="50000"/>
                </a:schemeClr>
              </a:solidFill>
            </a:rPr>
            <a:t>(CONTRIBUTO FINO AL 25% DEL COSTO DELLA BATTERIA</a:t>
          </a:r>
          <a:endParaRPr lang="it-IT" sz="1400" dirty="0">
            <a:solidFill>
              <a:schemeClr val="accent2">
                <a:lumMod val="50000"/>
              </a:schemeClr>
            </a:solidFill>
          </a:endParaRPr>
        </a:p>
      </dgm:t>
    </dgm:pt>
    <dgm:pt modelId="{2481BC4F-2ADF-45E8-93D6-92FF684B2445}" type="parTrans" cxnId="{6A86A2AE-C93E-4963-BF69-E24599C80DEB}">
      <dgm:prSet/>
      <dgm:spPr/>
      <dgm:t>
        <a:bodyPr/>
        <a:lstStyle/>
        <a:p>
          <a:endParaRPr lang="it-IT"/>
        </a:p>
      </dgm:t>
    </dgm:pt>
    <dgm:pt modelId="{7151FA02-565D-4579-9A7B-333A8CBA0982}" type="sibTrans" cxnId="{6A86A2AE-C93E-4963-BF69-E24599C80DEB}">
      <dgm:prSet/>
      <dgm:spPr/>
      <dgm:t>
        <a:bodyPr/>
        <a:lstStyle/>
        <a:p>
          <a:endParaRPr lang="it-IT"/>
        </a:p>
      </dgm:t>
    </dgm:pt>
    <dgm:pt modelId="{AE293E3D-5E39-4D6F-96FD-764EE1D09C0B}">
      <dgm:prSet custT="1"/>
      <dgm:spPr>
        <a:solidFill>
          <a:srgbClr val="92D050"/>
        </a:solidFill>
      </dgm:spPr>
      <dgm:t>
        <a:bodyPr/>
        <a:lstStyle/>
        <a:p>
          <a:pPr algn="ctr"/>
          <a:endParaRPr lang="it-IT" sz="1050" b="1" dirty="0" smtClean="0">
            <a:solidFill>
              <a:schemeClr val="accent2">
                <a:lumMod val="50000"/>
              </a:schemeClr>
            </a:solidFill>
          </a:endParaRPr>
        </a:p>
        <a:p>
          <a:pPr algn="ctr"/>
          <a:r>
            <a:rPr lang="it-IT" sz="1400" b="1" dirty="0" smtClean="0">
              <a:solidFill>
                <a:schemeClr val="accent2">
                  <a:lumMod val="50000"/>
                </a:schemeClr>
              </a:solidFill>
            </a:rPr>
            <a:t>FRA I FATTORI CHE FANNO PREVEDERE UN BOOM DI MERCATO:</a:t>
          </a:r>
        </a:p>
        <a:p>
          <a:pPr algn="ctr"/>
          <a:endParaRPr lang="it-IT" sz="1400" b="1" dirty="0" smtClean="0">
            <a:solidFill>
              <a:schemeClr val="accent2">
                <a:lumMod val="50000"/>
              </a:schemeClr>
            </a:solidFill>
          </a:endParaRPr>
        </a:p>
        <a:p>
          <a:pPr algn="ctr"/>
          <a:r>
            <a:rPr lang="it-IT" sz="14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ECONOMICI</a:t>
          </a:r>
          <a:r>
            <a:rPr lang="it-IT" sz="1400" b="1" dirty="0" smtClean="0">
              <a:solidFill>
                <a:schemeClr val="accent2">
                  <a:lumMod val="50000"/>
                </a:schemeClr>
              </a:solidFill>
            </a:rPr>
            <a:t>		                    	         </a:t>
          </a:r>
          <a:r>
            <a:rPr lang="it-IT" sz="14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PSICOLOGICI</a:t>
          </a:r>
        </a:p>
        <a:p>
          <a:pPr algn="l"/>
          <a:endParaRPr lang="it-IT" sz="1400" b="1" dirty="0" smtClean="0">
            <a:solidFill>
              <a:schemeClr val="accent2">
                <a:lumMod val="50000"/>
              </a:schemeClr>
            </a:solidFill>
          </a:endParaRPr>
        </a:p>
      </dgm:t>
    </dgm:pt>
    <dgm:pt modelId="{A0791CB7-57F8-4BDB-B9A1-EEA22F7A7CFA}" type="parTrans" cxnId="{AA0F3301-184C-47FA-97A1-0E63C89A771F}">
      <dgm:prSet/>
      <dgm:spPr/>
      <dgm:t>
        <a:bodyPr/>
        <a:lstStyle/>
        <a:p>
          <a:endParaRPr lang="it-IT"/>
        </a:p>
      </dgm:t>
    </dgm:pt>
    <dgm:pt modelId="{AB6F6530-5549-439E-B54A-9ED1A21BCE80}" type="sibTrans" cxnId="{AA0F3301-184C-47FA-97A1-0E63C89A771F}">
      <dgm:prSet/>
      <dgm:spPr/>
      <dgm:t>
        <a:bodyPr/>
        <a:lstStyle/>
        <a:p>
          <a:endParaRPr lang="it-IT"/>
        </a:p>
      </dgm:t>
    </dgm:pt>
    <dgm:pt modelId="{6DCC4C33-7445-40C8-BFF2-FE96E3098A96}" type="pres">
      <dgm:prSet presAssocID="{7FE6B4F3-3DD1-40C1-BC6B-E4E8963EDE6F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EDE930B-F722-46D7-98D7-E69A4859427A}" type="pres">
      <dgm:prSet presAssocID="{D61859AA-D9B2-45CF-BB1A-28D61F6A976D}" presName="root1" presStyleCnt="0"/>
      <dgm:spPr/>
    </dgm:pt>
    <dgm:pt modelId="{B75581EE-605A-4932-9FCA-6DF4417C608E}" type="pres">
      <dgm:prSet presAssocID="{D61859AA-D9B2-45CF-BB1A-28D61F6A976D}" presName="LevelOneTextNode" presStyleLbl="node0" presStyleIdx="0" presStyleCnt="1" custAng="5400000" custScaleX="352441" custScaleY="44993" custLinFactNeighborX="-21303" custLinFactNeighborY="99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8135FCA-7D9F-45D5-A8EF-696FC25B6F1A}" type="pres">
      <dgm:prSet presAssocID="{D61859AA-D9B2-45CF-BB1A-28D61F6A976D}" presName="level2hierChild" presStyleCnt="0"/>
      <dgm:spPr/>
    </dgm:pt>
    <dgm:pt modelId="{385716E3-0EE3-4CA3-A3B2-1B125F8F520D}" type="pres">
      <dgm:prSet presAssocID="{487019C9-CF85-49B7-AC70-252A61DAAF8E}" presName="conn2-1" presStyleLbl="parChTrans1D2" presStyleIdx="0" presStyleCnt="4"/>
      <dgm:spPr/>
      <dgm:t>
        <a:bodyPr/>
        <a:lstStyle/>
        <a:p>
          <a:endParaRPr lang="it-IT"/>
        </a:p>
      </dgm:t>
    </dgm:pt>
    <dgm:pt modelId="{2298CDD4-B64B-4113-A4BB-39BCE25982F7}" type="pres">
      <dgm:prSet presAssocID="{487019C9-CF85-49B7-AC70-252A61DAAF8E}" presName="connTx" presStyleLbl="parChTrans1D2" presStyleIdx="0" presStyleCnt="4"/>
      <dgm:spPr/>
      <dgm:t>
        <a:bodyPr/>
        <a:lstStyle/>
        <a:p>
          <a:endParaRPr lang="it-IT"/>
        </a:p>
      </dgm:t>
    </dgm:pt>
    <dgm:pt modelId="{45D0B99B-4FA9-4BA2-8A99-6A5458606D32}" type="pres">
      <dgm:prSet presAssocID="{DDE9B16A-1274-4D6F-A53F-16797F2CB0C1}" presName="root2" presStyleCnt="0"/>
      <dgm:spPr/>
    </dgm:pt>
    <dgm:pt modelId="{F8F9803E-A39E-4023-9F11-4B8C6825DEDA}" type="pres">
      <dgm:prSet presAssocID="{DDE9B16A-1274-4D6F-A53F-16797F2CB0C1}" presName="LevelTwoTextNode" presStyleLbl="node2" presStyleIdx="0" presStyleCnt="4" custScaleX="207183" custScaleY="82445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01CC704-AFBA-4444-80E7-D17FD3CB23B9}" type="pres">
      <dgm:prSet presAssocID="{DDE9B16A-1274-4D6F-A53F-16797F2CB0C1}" presName="level3hierChild" presStyleCnt="0"/>
      <dgm:spPr/>
    </dgm:pt>
    <dgm:pt modelId="{61378B9D-0A5A-4AC3-A1D8-8D643F92F1B8}" type="pres">
      <dgm:prSet presAssocID="{2481BC4F-2ADF-45E8-93D6-92FF684B2445}" presName="conn2-1" presStyleLbl="parChTrans1D2" presStyleIdx="1" presStyleCnt="4"/>
      <dgm:spPr/>
      <dgm:t>
        <a:bodyPr/>
        <a:lstStyle/>
        <a:p>
          <a:endParaRPr lang="it-IT"/>
        </a:p>
      </dgm:t>
    </dgm:pt>
    <dgm:pt modelId="{A1AA50D9-8388-407D-BD36-D141190B0F3F}" type="pres">
      <dgm:prSet presAssocID="{2481BC4F-2ADF-45E8-93D6-92FF684B2445}" presName="connTx" presStyleLbl="parChTrans1D2" presStyleIdx="1" presStyleCnt="4"/>
      <dgm:spPr/>
      <dgm:t>
        <a:bodyPr/>
        <a:lstStyle/>
        <a:p>
          <a:endParaRPr lang="it-IT"/>
        </a:p>
      </dgm:t>
    </dgm:pt>
    <dgm:pt modelId="{150ADB95-8675-45FD-B667-56C7DD321D08}" type="pres">
      <dgm:prSet presAssocID="{1ACA5964-AAFF-4B47-8998-0F57C81677D4}" presName="root2" presStyleCnt="0"/>
      <dgm:spPr/>
    </dgm:pt>
    <dgm:pt modelId="{DDD6FB37-94C4-4DF4-8FB9-FC7376D2A43B}" type="pres">
      <dgm:prSet presAssocID="{1ACA5964-AAFF-4B47-8998-0F57C81677D4}" presName="LevelTwoTextNode" presStyleLbl="node2" presStyleIdx="1" presStyleCnt="4" custScaleX="206474" custScaleY="101307" custLinFactNeighborY="400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17D2D21-19D0-4532-ABF0-EE015CB73EE3}" type="pres">
      <dgm:prSet presAssocID="{1ACA5964-AAFF-4B47-8998-0F57C81677D4}" presName="level3hierChild" presStyleCnt="0"/>
      <dgm:spPr/>
    </dgm:pt>
    <dgm:pt modelId="{FE82B023-6456-4A2E-9092-6BEE29451F19}" type="pres">
      <dgm:prSet presAssocID="{A3D18F3A-03D8-4538-AE16-6FFB6E8A332B}" presName="conn2-1" presStyleLbl="parChTrans1D2" presStyleIdx="2" presStyleCnt="4"/>
      <dgm:spPr/>
      <dgm:t>
        <a:bodyPr/>
        <a:lstStyle/>
        <a:p>
          <a:endParaRPr lang="it-IT"/>
        </a:p>
      </dgm:t>
    </dgm:pt>
    <dgm:pt modelId="{99112415-4516-46F6-86FA-9D1AC37CAD12}" type="pres">
      <dgm:prSet presAssocID="{A3D18F3A-03D8-4538-AE16-6FFB6E8A332B}" presName="connTx" presStyleLbl="parChTrans1D2" presStyleIdx="2" presStyleCnt="4"/>
      <dgm:spPr/>
      <dgm:t>
        <a:bodyPr/>
        <a:lstStyle/>
        <a:p>
          <a:endParaRPr lang="it-IT"/>
        </a:p>
      </dgm:t>
    </dgm:pt>
    <dgm:pt modelId="{7EB59DCA-6EB1-416E-9409-07FB096B3056}" type="pres">
      <dgm:prSet presAssocID="{2D074D69-ED25-450C-8044-BD8EED223C08}" presName="root2" presStyleCnt="0"/>
      <dgm:spPr/>
    </dgm:pt>
    <dgm:pt modelId="{51580BE7-9AC9-473A-8576-03E674668296}" type="pres">
      <dgm:prSet presAssocID="{2D074D69-ED25-450C-8044-BD8EED223C08}" presName="LevelTwoTextNode" presStyleLbl="node2" presStyleIdx="2" presStyleCnt="4" custScaleX="205323" custScaleY="81326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1C75CE8-566D-4FD1-A74D-97BCEF732F16}" type="pres">
      <dgm:prSet presAssocID="{2D074D69-ED25-450C-8044-BD8EED223C08}" presName="level3hierChild" presStyleCnt="0"/>
      <dgm:spPr/>
    </dgm:pt>
    <dgm:pt modelId="{73C0463F-39A3-4FB1-B4DF-54C366A28AD4}" type="pres">
      <dgm:prSet presAssocID="{A0791CB7-57F8-4BDB-B9A1-EEA22F7A7CFA}" presName="conn2-1" presStyleLbl="parChTrans1D2" presStyleIdx="3" presStyleCnt="4"/>
      <dgm:spPr/>
      <dgm:t>
        <a:bodyPr/>
        <a:lstStyle/>
        <a:p>
          <a:endParaRPr lang="it-IT"/>
        </a:p>
      </dgm:t>
    </dgm:pt>
    <dgm:pt modelId="{DCF3BC68-BDB4-49B0-9603-048C9B6FA868}" type="pres">
      <dgm:prSet presAssocID="{A0791CB7-57F8-4BDB-B9A1-EEA22F7A7CFA}" presName="connTx" presStyleLbl="parChTrans1D2" presStyleIdx="3" presStyleCnt="4"/>
      <dgm:spPr/>
      <dgm:t>
        <a:bodyPr/>
        <a:lstStyle/>
        <a:p>
          <a:endParaRPr lang="it-IT"/>
        </a:p>
      </dgm:t>
    </dgm:pt>
    <dgm:pt modelId="{EC6FDBCE-8CB1-4C20-9CC9-6F73062DAA31}" type="pres">
      <dgm:prSet presAssocID="{AE293E3D-5E39-4D6F-96FD-764EE1D09C0B}" presName="root2" presStyleCnt="0"/>
      <dgm:spPr/>
    </dgm:pt>
    <dgm:pt modelId="{23DFC531-E3BD-4E74-8B32-C4EBD6AE8B38}" type="pres">
      <dgm:prSet presAssocID="{AE293E3D-5E39-4D6F-96FD-764EE1D09C0B}" presName="LevelTwoTextNode" presStyleLbl="node2" presStyleIdx="3" presStyleCnt="4" custScaleX="206558" custScaleY="84754" custLinFactNeighborX="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BA0CB607-31BB-4806-A0A1-AA3297336424}" type="pres">
      <dgm:prSet presAssocID="{AE293E3D-5E39-4D6F-96FD-764EE1D09C0B}" presName="level3hierChild" presStyleCnt="0"/>
      <dgm:spPr/>
    </dgm:pt>
  </dgm:ptLst>
  <dgm:cxnLst>
    <dgm:cxn modelId="{CC979EA5-F4A3-4B78-B100-F1918B993866}" srcId="{D61859AA-D9B2-45CF-BB1A-28D61F6A976D}" destId="{DDE9B16A-1274-4D6F-A53F-16797F2CB0C1}" srcOrd="0" destOrd="0" parTransId="{487019C9-CF85-49B7-AC70-252A61DAAF8E}" sibTransId="{3AA6EDB1-5F6D-4B93-A7A9-698DE18F9E79}"/>
    <dgm:cxn modelId="{3F1684C1-5EFE-44FD-AA0F-B1C29EF1DD48}" type="presOf" srcId="{DDE9B16A-1274-4D6F-A53F-16797F2CB0C1}" destId="{F8F9803E-A39E-4023-9F11-4B8C6825DEDA}" srcOrd="0" destOrd="0" presId="urn:microsoft.com/office/officeart/2008/layout/HorizontalMultiLevelHierarchy"/>
    <dgm:cxn modelId="{418C0057-6007-4291-B60E-CE2D5CE2B8DA}" type="presOf" srcId="{7FE6B4F3-3DD1-40C1-BC6B-E4E8963EDE6F}" destId="{6DCC4C33-7445-40C8-BFF2-FE96E3098A96}" srcOrd="0" destOrd="0" presId="urn:microsoft.com/office/officeart/2008/layout/HorizontalMultiLevelHierarchy"/>
    <dgm:cxn modelId="{49714D57-FDBB-43C1-9BE4-B65C63AA9FE9}" srcId="{7FE6B4F3-3DD1-40C1-BC6B-E4E8963EDE6F}" destId="{D61859AA-D9B2-45CF-BB1A-28D61F6A976D}" srcOrd="0" destOrd="0" parTransId="{A4EEB46B-AE02-4276-9A52-859487A5C792}" sibTransId="{D1D4611C-172F-4099-AAA3-82F9D015C17B}"/>
    <dgm:cxn modelId="{AB4B3401-F1F3-4167-BFB9-B89A10481750}" type="presOf" srcId="{2481BC4F-2ADF-45E8-93D6-92FF684B2445}" destId="{61378B9D-0A5A-4AC3-A1D8-8D643F92F1B8}" srcOrd="0" destOrd="0" presId="urn:microsoft.com/office/officeart/2008/layout/HorizontalMultiLevelHierarchy"/>
    <dgm:cxn modelId="{AA0F3301-184C-47FA-97A1-0E63C89A771F}" srcId="{D61859AA-D9B2-45CF-BB1A-28D61F6A976D}" destId="{AE293E3D-5E39-4D6F-96FD-764EE1D09C0B}" srcOrd="3" destOrd="0" parTransId="{A0791CB7-57F8-4BDB-B9A1-EEA22F7A7CFA}" sibTransId="{AB6F6530-5549-439E-B54A-9ED1A21BCE80}"/>
    <dgm:cxn modelId="{420E71B3-090F-42A8-B481-8D20F6CFA08F}" srcId="{D61859AA-D9B2-45CF-BB1A-28D61F6A976D}" destId="{2D074D69-ED25-450C-8044-BD8EED223C08}" srcOrd="2" destOrd="0" parTransId="{A3D18F3A-03D8-4538-AE16-6FFB6E8A332B}" sibTransId="{C7E5F972-E7C6-4E66-8AF4-B87FC41B59F8}"/>
    <dgm:cxn modelId="{45E757C3-7CCF-449F-B2EB-CE2D56146FDE}" type="presOf" srcId="{A3D18F3A-03D8-4538-AE16-6FFB6E8A332B}" destId="{FE82B023-6456-4A2E-9092-6BEE29451F19}" srcOrd="0" destOrd="0" presId="urn:microsoft.com/office/officeart/2008/layout/HorizontalMultiLevelHierarchy"/>
    <dgm:cxn modelId="{23361666-AE4E-43FC-8AC6-E3A3B8A0C867}" type="presOf" srcId="{1ACA5964-AAFF-4B47-8998-0F57C81677D4}" destId="{DDD6FB37-94C4-4DF4-8FB9-FC7376D2A43B}" srcOrd="0" destOrd="0" presId="urn:microsoft.com/office/officeart/2008/layout/HorizontalMultiLevelHierarchy"/>
    <dgm:cxn modelId="{A84244AD-3AD8-4499-924A-89066F99EA47}" type="presOf" srcId="{2481BC4F-2ADF-45E8-93D6-92FF684B2445}" destId="{A1AA50D9-8388-407D-BD36-D141190B0F3F}" srcOrd="1" destOrd="0" presId="urn:microsoft.com/office/officeart/2008/layout/HorizontalMultiLevelHierarchy"/>
    <dgm:cxn modelId="{45F9D728-904B-4C0A-B802-C891BCEC0453}" type="presOf" srcId="{2D074D69-ED25-450C-8044-BD8EED223C08}" destId="{51580BE7-9AC9-473A-8576-03E674668296}" srcOrd="0" destOrd="0" presId="urn:microsoft.com/office/officeart/2008/layout/HorizontalMultiLevelHierarchy"/>
    <dgm:cxn modelId="{692E3776-D6BA-4474-A1CD-720CB641FD08}" type="presOf" srcId="{AE293E3D-5E39-4D6F-96FD-764EE1D09C0B}" destId="{23DFC531-E3BD-4E74-8B32-C4EBD6AE8B38}" srcOrd="0" destOrd="0" presId="urn:microsoft.com/office/officeart/2008/layout/HorizontalMultiLevelHierarchy"/>
    <dgm:cxn modelId="{3C767CFF-C306-4D1F-9FE5-0B88B0605F9C}" type="presOf" srcId="{487019C9-CF85-49B7-AC70-252A61DAAF8E}" destId="{385716E3-0EE3-4CA3-A3B2-1B125F8F520D}" srcOrd="0" destOrd="0" presId="urn:microsoft.com/office/officeart/2008/layout/HorizontalMultiLevelHierarchy"/>
    <dgm:cxn modelId="{CB47B632-FEED-4347-A164-62661E9ECDF1}" type="presOf" srcId="{A0791CB7-57F8-4BDB-B9A1-EEA22F7A7CFA}" destId="{73C0463F-39A3-4FB1-B4DF-54C366A28AD4}" srcOrd="0" destOrd="0" presId="urn:microsoft.com/office/officeart/2008/layout/HorizontalMultiLevelHierarchy"/>
    <dgm:cxn modelId="{2D486B99-0DF5-47F2-B695-374BA6190D3D}" type="presOf" srcId="{D61859AA-D9B2-45CF-BB1A-28D61F6A976D}" destId="{B75581EE-605A-4932-9FCA-6DF4417C608E}" srcOrd="0" destOrd="0" presId="urn:microsoft.com/office/officeart/2008/layout/HorizontalMultiLevelHierarchy"/>
    <dgm:cxn modelId="{F53BF7B6-77D7-4320-99E6-57C68ED89221}" type="presOf" srcId="{A3D18F3A-03D8-4538-AE16-6FFB6E8A332B}" destId="{99112415-4516-46F6-86FA-9D1AC37CAD12}" srcOrd="1" destOrd="0" presId="urn:microsoft.com/office/officeart/2008/layout/HorizontalMultiLevelHierarchy"/>
    <dgm:cxn modelId="{6A86A2AE-C93E-4963-BF69-E24599C80DEB}" srcId="{D61859AA-D9B2-45CF-BB1A-28D61F6A976D}" destId="{1ACA5964-AAFF-4B47-8998-0F57C81677D4}" srcOrd="1" destOrd="0" parTransId="{2481BC4F-2ADF-45E8-93D6-92FF684B2445}" sibTransId="{7151FA02-565D-4579-9A7B-333A8CBA0982}"/>
    <dgm:cxn modelId="{862C7151-9F4E-4722-8D87-AD82834E0A48}" type="presOf" srcId="{A0791CB7-57F8-4BDB-B9A1-EEA22F7A7CFA}" destId="{DCF3BC68-BDB4-49B0-9603-048C9B6FA868}" srcOrd="1" destOrd="0" presId="urn:microsoft.com/office/officeart/2008/layout/HorizontalMultiLevelHierarchy"/>
    <dgm:cxn modelId="{076D1D94-28BD-4DAD-8787-2E35AF891362}" type="presOf" srcId="{487019C9-CF85-49B7-AC70-252A61DAAF8E}" destId="{2298CDD4-B64B-4113-A4BB-39BCE25982F7}" srcOrd="1" destOrd="0" presId="urn:microsoft.com/office/officeart/2008/layout/HorizontalMultiLevelHierarchy"/>
    <dgm:cxn modelId="{68E95911-7C10-4F1E-8745-41D98432EBEE}" type="presParOf" srcId="{6DCC4C33-7445-40C8-BFF2-FE96E3098A96}" destId="{8EDE930B-F722-46D7-98D7-E69A4859427A}" srcOrd="0" destOrd="0" presId="urn:microsoft.com/office/officeart/2008/layout/HorizontalMultiLevelHierarchy"/>
    <dgm:cxn modelId="{4785C776-FF52-45EE-8005-0FA246CFAD09}" type="presParOf" srcId="{8EDE930B-F722-46D7-98D7-E69A4859427A}" destId="{B75581EE-605A-4932-9FCA-6DF4417C608E}" srcOrd="0" destOrd="0" presId="urn:microsoft.com/office/officeart/2008/layout/HorizontalMultiLevelHierarchy"/>
    <dgm:cxn modelId="{0261120A-FAD1-4F9D-8730-88B2A183B2D9}" type="presParOf" srcId="{8EDE930B-F722-46D7-98D7-E69A4859427A}" destId="{B8135FCA-7D9F-45D5-A8EF-696FC25B6F1A}" srcOrd="1" destOrd="0" presId="urn:microsoft.com/office/officeart/2008/layout/HorizontalMultiLevelHierarchy"/>
    <dgm:cxn modelId="{1B7A7AAC-308B-460D-B9A5-31BE24A0B1B8}" type="presParOf" srcId="{B8135FCA-7D9F-45D5-A8EF-696FC25B6F1A}" destId="{385716E3-0EE3-4CA3-A3B2-1B125F8F520D}" srcOrd="0" destOrd="0" presId="urn:microsoft.com/office/officeart/2008/layout/HorizontalMultiLevelHierarchy"/>
    <dgm:cxn modelId="{7A2A3E3F-4265-4186-A314-35878D3D3A06}" type="presParOf" srcId="{385716E3-0EE3-4CA3-A3B2-1B125F8F520D}" destId="{2298CDD4-B64B-4113-A4BB-39BCE25982F7}" srcOrd="0" destOrd="0" presId="urn:microsoft.com/office/officeart/2008/layout/HorizontalMultiLevelHierarchy"/>
    <dgm:cxn modelId="{955CE847-B922-47D4-9503-0FEF5B073D67}" type="presParOf" srcId="{B8135FCA-7D9F-45D5-A8EF-696FC25B6F1A}" destId="{45D0B99B-4FA9-4BA2-8A99-6A5458606D32}" srcOrd="1" destOrd="0" presId="urn:microsoft.com/office/officeart/2008/layout/HorizontalMultiLevelHierarchy"/>
    <dgm:cxn modelId="{E68FE3FD-0F80-44DE-8C58-FA3BE195FEBD}" type="presParOf" srcId="{45D0B99B-4FA9-4BA2-8A99-6A5458606D32}" destId="{F8F9803E-A39E-4023-9F11-4B8C6825DEDA}" srcOrd="0" destOrd="0" presId="urn:microsoft.com/office/officeart/2008/layout/HorizontalMultiLevelHierarchy"/>
    <dgm:cxn modelId="{716F0C36-698D-4601-97A8-DCB8405147E9}" type="presParOf" srcId="{45D0B99B-4FA9-4BA2-8A99-6A5458606D32}" destId="{C01CC704-AFBA-4444-80E7-D17FD3CB23B9}" srcOrd="1" destOrd="0" presId="urn:microsoft.com/office/officeart/2008/layout/HorizontalMultiLevelHierarchy"/>
    <dgm:cxn modelId="{0696FED2-6A7A-48C2-86C4-01EC5266A978}" type="presParOf" srcId="{B8135FCA-7D9F-45D5-A8EF-696FC25B6F1A}" destId="{61378B9D-0A5A-4AC3-A1D8-8D643F92F1B8}" srcOrd="2" destOrd="0" presId="urn:microsoft.com/office/officeart/2008/layout/HorizontalMultiLevelHierarchy"/>
    <dgm:cxn modelId="{B1D120F8-F5AE-4FF9-AD4F-8F502F74EFC8}" type="presParOf" srcId="{61378B9D-0A5A-4AC3-A1D8-8D643F92F1B8}" destId="{A1AA50D9-8388-407D-BD36-D141190B0F3F}" srcOrd="0" destOrd="0" presId="urn:microsoft.com/office/officeart/2008/layout/HorizontalMultiLevelHierarchy"/>
    <dgm:cxn modelId="{C69DB60C-D6BB-4C0A-B5FB-BDC14C42F3F3}" type="presParOf" srcId="{B8135FCA-7D9F-45D5-A8EF-696FC25B6F1A}" destId="{150ADB95-8675-45FD-B667-56C7DD321D08}" srcOrd="3" destOrd="0" presId="urn:microsoft.com/office/officeart/2008/layout/HorizontalMultiLevelHierarchy"/>
    <dgm:cxn modelId="{9E18D931-15D7-4087-A65C-C97600D335E7}" type="presParOf" srcId="{150ADB95-8675-45FD-B667-56C7DD321D08}" destId="{DDD6FB37-94C4-4DF4-8FB9-FC7376D2A43B}" srcOrd="0" destOrd="0" presId="urn:microsoft.com/office/officeart/2008/layout/HorizontalMultiLevelHierarchy"/>
    <dgm:cxn modelId="{B0D6014D-7E00-4B04-9EC2-D79BF78E61A7}" type="presParOf" srcId="{150ADB95-8675-45FD-B667-56C7DD321D08}" destId="{217D2D21-19D0-4532-ABF0-EE015CB73EE3}" srcOrd="1" destOrd="0" presId="urn:microsoft.com/office/officeart/2008/layout/HorizontalMultiLevelHierarchy"/>
    <dgm:cxn modelId="{F39BD7DB-D43A-46E9-8B89-898521B28585}" type="presParOf" srcId="{B8135FCA-7D9F-45D5-A8EF-696FC25B6F1A}" destId="{FE82B023-6456-4A2E-9092-6BEE29451F19}" srcOrd="4" destOrd="0" presId="urn:microsoft.com/office/officeart/2008/layout/HorizontalMultiLevelHierarchy"/>
    <dgm:cxn modelId="{BEA69F4F-44E3-46FD-8DA6-203A5BA55032}" type="presParOf" srcId="{FE82B023-6456-4A2E-9092-6BEE29451F19}" destId="{99112415-4516-46F6-86FA-9D1AC37CAD12}" srcOrd="0" destOrd="0" presId="urn:microsoft.com/office/officeart/2008/layout/HorizontalMultiLevelHierarchy"/>
    <dgm:cxn modelId="{D68B4FCA-64F5-42E8-A29B-6AF8266ADF1D}" type="presParOf" srcId="{B8135FCA-7D9F-45D5-A8EF-696FC25B6F1A}" destId="{7EB59DCA-6EB1-416E-9409-07FB096B3056}" srcOrd="5" destOrd="0" presId="urn:microsoft.com/office/officeart/2008/layout/HorizontalMultiLevelHierarchy"/>
    <dgm:cxn modelId="{405F8822-80F9-4541-AFC9-A12C5D9C9CA3}" type="presParOf" srcId="{7EB59DCA-6EB1-416E-9409-07FB096B3056}" destId="{51580BE7-9AC9-473A-8576-03E674668296}" srcOrd="0" destOrd="0" presId="urn:microsoft.com/office/officeart/2008/layout/HorizontalMultiLevelHierarchy"/>
    <dgm:cxn modelId="{452A7E08-C6C3-4842-B011-C18D8920F36A}" type="presParOf" srcId="{7EB59DCA-6EB1-416E-9409-07FB096B3056}" destId="{A1C75CE8-566D-4FD1-A74D-97BCEF732F16}" srcOrd="1" destOrd="0" presId="urn:microsoft.com/office/officeart/2008/layout/HorizontalMultiLevelHierarchy"/>
    <dgm:cxn modelId="{00384D49-4467-4718-BE5F-18D2C1E39946}" type="presParOf" srcId="{B8135FCA-7D9F-45D5-A8EF-696FC25B6F1A}" destId="{73C0463F-39A3-4FB1-B4DF-54C366A28AD4}" srcOrd="6" destOrd="0" presId="urn:microsoft.com/office/officeart/2008/layout/HorizontalMultiLevelHierarchy"/>
    <dgm:cxn modelId="{B6016535-A702-4411-A85C-FB56E9B3C9E8}" type="presParOf" srcId="{73C0463F-39A3-4FB1-B4DF-54C366A28AD4}" destId="{DCF3BC68-BDB4-49B0-9603-048C9B6FA868}" srcOrd="0" destOrd="0" presId="urn:microsoft.com/office/officeart/2008/layout/HorizontalMultiLevelHierarchy"/>
    <dgm:cxn modelId="{0CF65163-5962-431D-903F-AA73D204F011}" type="presParOf" srcId="{B8135FCA-7D9F-45D5-A8EF-696FC25B6F1A}" destId="{EC6FDBCE-8CB1-4C20-9CC9-6F73062DAA31}" srcOrd="7" destOrd="0" presId="urn:microsoft.com/office/officeart/2008/layout/HorizontalMultiLevelHierarchy"/>
    <dgm:cxn modelId="{7E4EB1AB-C045-4ED9-8F99-A37A0A1E7675}" type="presParOf" srcId="{EC6FDBCE-8CB1-4C20-9CC9-6F73062DAA31}" destId="{23DFC531-E3BD-4E74-8B32-C4EBD6AE8B38}" srcOrd="0" destOrd="0" presId="urn:microsoft.com/office/officeart/2008/layout/HorizontalMultiLevelHierarchy"/>
    <dgm:cxn modelId="{DC5FCE3E-0F3F-428A-900A-B0B1527FD444}" type="presParOf" srcId="{EC6FDBCE-8CB1-4C20-9CC9-6F73062DAA31}" destId="{BA0CB607-31BB-4806-A0A1-AA329733642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26FC0D8-7B1F-402B-BB19-C3848BD81F32}" type="doc">
      <dgm:prSet loTypeId="urn:microsoft.com/office/officeart/2005/8/layout/cycle2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CFD5F11D-F419-4D76-9117-9647AFEDD6D8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rtl="0"/>
          <a:r>
            <a:rPr lang="it-IT" sz="3600" b="0" dirty="0" smtClean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dugi" panose="020B0502040204020203" pitchFamily="34" charset="0"/>
            </a:rPr>
            <a:t>EFFICIENZA ENERGETICA</a:t>
          </a:r>
          <a:br>
            <a:rPr lang="it-IT" sz="3600" b="0" dirty="0" smtClean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dugi" panose="020B0502040204020203" pitchFamily="34" charset="0"/>
            </a:rPr>
          </a:br>
          <a:r>
            <a:rPr lang="it-IT" sz="3600" b="0" dirty="0" smtClean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dugi" panose="020B0502040204020203" pitchFamily="34" charset="0"/>
            </a:rPr>
            <a:t>NEL SETTORE PRODUTTIVO</a:t>
          </a:r>
          <a:endParaRPr lang="it-IT" sz="3600" b="0" dirty="0">
            <a:solidFill>
              <a:srgbClr val="CC33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dugi" panose="020B0502040204020203" pitchFamily="34" charset="0"/>
          </a:endParaRPr>
        </a:p>
      </dgm:t>
    </dgm:pt>
    <dgm:pt modelId="{4C209FC0-C595-42B1-B84F-2D5B0AB8D5B3}" type="parTrans" cxnId="{524A3C4C-1DDD-4BA1-96FC-D031837D2123}">
      <dgm:prSet/>
      <dgm:spPr/>
      <dgm:t>
        <a:bodyPr/>
        <a:lstStyle/>
        <a:p>
          <a:endParaRPr lang="it-IT"/>
        </a:p>
      </dgm:t>
    </dgm:pt>
    <dgm:pt modelId="{DBAA3072-4E15-4787-92E5-1825ED43F675}" type="sibTrans" cxnId="{524A3C4C-1DDD-4BA1-96FC-D031837D2123}">
      <dgm:prSet/>
      <dgm:spPr/>
      <dgm:t>
        <a:bodyPr/>
        <a:lstStyle/>
        <a:p>
          <a:endParaRPr lang="it-IT"/>
        </a:p>
      </dgm:t>
    </dgm:pt>
    <dgm:pt modelId="{230472AE-F3B9-4BB2-9F9E-82EDFEAD6CED}" type="pres">
      <dgm:prSet presAssocID="{E26FC0D8-7B1F-402B-BB19-C3848BD81F3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B0BE01D-23A0-4292-9EA5-7A0216CF0C10}" type="pres">
      <dgm:prSet presAssocID="{CFD5F11D-F419-4D76-9117-9647AFEDD6D8}" presName="node" presStyleLbl="node1" presStyleIdx="0" presStyleCnt="1" custScaleX="105703" custRadScaleRad="96956" custRadScaleInc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24A3C4C-1DDD-4BA1-96FC-D031837D2123}" srcId="{E26FC0D8-7B1F-402B-BB19-C3848BD81F32}" destId="{CFD5F11D-F419-4D76-9117-9647AFEDD6D8}" srcOrd="0" destOrd="0" parTransId="{4C209FC0-C595-42B1-B84F-2D5B0AB8D5B3}" sibTransId="{DBAA3072-4E15-4787-92E5-1825ED43F675}"/>
    <dgm:cxn modelId="{421513E0-BB06-4BCB-B5BE-A17BBA0234FC}" type="presOf" srcId="{CFD5F11D-F419-4D76-9117-9647AFEDD6D8}" destId="{3B0BE01D-23A0-4292-9EA5-7A0216CF0C10}" srcOrd="0" destOrd="0" presId="urn:microsoft.com/office/officeart/2005/8/layout/cycle2"/>
    <dgm:cxn modelId="{9ADAFC39-435E-49E4-8660-C8E1070F1AEB}" type="presOf" srcId="{E26FC0D8-7B1F-402B-BB19-C3848BD81F32}" destId="{230472AE-F3B9-4BB2-9F9E-82EDFEAD6CED}" srcOrd="0" destOrd="0" presId="urn:microsoft.com/office/officeart/2005/8/layout/cycle2"/>
    <dgm:cxn modelId="{8A9C74FB-FC44-44F7-BFD0-35254A216FA2}" type="presParOf" srcId="{230472AE-F3B9-4BB2-9F9E-82EDFEAD6CED}" destId="{3B0BE01D-23A0-4292-9EA5-7A0216CF0C1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AA83D0C-B905-4F29-9316-9B8DCCE0205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B5735B69-1AC3-4742-A15C-D8197A333EA7}" type="pres">
      <dgm:prSet presAssocID="{9AA83D0C-B905-4F29-9316-9B8DCCE02056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</dgm:ptLst>
  <dgm:cxnLst>
    <dgm:cxn modelId="{0392695B-83A6-4994-9232-E4B8663F3BDA}" type="presOf" srcId="{9AA83D0C-B905-4F29-9316-9B8DCCE02056}" destId="{B5735B69-1AC3-4742-A15C-D8197A333EA7}" srcOrd="0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0BE01D-23A0-4292-9EA5-7A0216CF0C10}">
      <dsp:nvSpPr>
        <dsp:cNvPr id="0" name=""/>
        <dsp:cNvSpPr/>
      </dsp:nvSpPr>
      <dsp:spPr>
        <a:xfrm>
          <a:off x="1598268" y="0"/>
          <a:ext cx="4142749" cy="414274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6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dugi" panose="020B0502040204020203" pitchFamily="34" charset="0"/>
            </a:rPr>
            <a:t>EFFICIENZA ENERGETICA</a:t>
          </a:r>
          <a:br>
            <a:rPr lang="it-IT" sz="36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dugi" panose="020B0502040204020203" pitchFamily="34" charset="0"/>
            </a:rPr>
          </a:br>
          <a:endParaRPr lang="it-IT" sz="3600" b="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dugi" panose="020B0502040204020203" pitchFamily="34" charset="0"/>
          </a:endParaRPr>
        </a:p>
      </dsp:txBody>
      <dsp:txXfrm>
        <a:off x="2204960" y="606692"/>
        <a:ext cx="2929365" cy="292936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090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752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513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1362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5394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409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298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42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951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466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698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01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308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4/18/2016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210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4/18/2016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7747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3541295959"/>
              </p:ext>
            </p:extLst>
          </p:nvPr>
        </p:nvGraphicFramePr>
        <p:xfrm>
          <a:off x="-1293099" y="1244010"/>
          <a:ext cx="9132779" cy="4143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36167" y="5746173"/>
            <a:ext cx="10974388" cy="834736"/>
          </a:xfrm>
        </p:spPr>
        <p:txBody>
          <a:bodyPr>
            <a:normAutofit/>
          </a:bodyPr>
          <a:lstStyle/>
          <a:p>
            <a:r>
              <a:rPr lang="it-IT" dirty="0" smtClean="0"/>
              <a:t>Bologna, 21 APRILE  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9680" y="598929"/>
            <a:ext cx="2614641" cy="980490"/>
          </a:xfrm>
          <a:prstGeom prst="rect">
            <a:avLst/>
          </a:prstGeom>
        </p:spPr>
      </p:pic>
      <p:sp>
        <p:nvSpPr>
          <p:cNvPr id="7" name="Rettangolo arrotondato 6"/>
          <p:cNvSpPr/>
          <p:nvPr/>
        </p:nvSpPr>
        <p:spPr>
          <a:xfrm>
            <a:off x="3782290" y="3197743"/>
            <a:ext cx="6993082" cy="1350818"/>
          </a:xfrm>
          <a:prstGeom prst="roundRect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LA GRANDE SFIDA </a:t>
            </a:r>
          </a:p>
          <a:p>
            <a:pPr algn="ctr"/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NUOVO PIANO ENERGETICO REGIONALE</a:t>
            </a:r>
            <a:endParaRPr lang="it-IT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6243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1338916887"/>
              </p:ext>
            </p:extLst>
          </p:nvPr>
        </p:nvGraphicFramePr>
        <p:xfrm>
          <a:off x="528349" y="342901"/>
          <a:ext cx="11327678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ale 6"/>
          <p:cNvSpPr/>
          <p:nvPr/>
        </p:nvSpPr>
        <p:spPr>
          <a:xfrm>
            <a:off x="3127661" y="2895599"/>
            <a:ext cx="187036" cy="16625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3138051" y="4253345"/>
            <a:ext cx="187036" cy="16625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439412622"/>
              </p:ext>
            </p:extLst>
          </p:nvPr>
        </p:nvGraphicFramePr>
        <p:xfrm>
          <a:off x="1276133" y="1537854"/>
          <a:ext cx="9873312" cy="4426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Ettagono 8"/>
          <p:cNvSpPr/>
          <p:nvPr/>
        </p:nvSpPr>
        <p:spPr>
          <a:xfrm>
            <a:off x="11701855" y="6322265"/>
            <a:ext cx="308344" cy="308344"/>
          </a:xfrm>
          <a:prstGeom prst="hept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71817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944706" y="674831"/>
            <a:ext cx="9394248" cy="1621559"/>
          </a:xfrm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it-IT" sz="32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INTERVENTI DI </a:t>
            </a:r>
            <a:r>
              <a:rPr lang="it-IT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EFFICIENTAMENTO</a:t>
            </a:r>
            <a:r>
              <a:rPr lang="it-IT" sz="32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ENERGETICO</a:t>
            </a:r>
            <a:br>
              <a:rPr lang="it-IT" sz="32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32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DELLE P.M.I</a:t>
            </a:r>
            <a:r>
              <a:rPr lang="it-IT" sz="32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</a:t>
            </a:r>
            <a:endParaRPr lang="it-IT" sz="32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3687358988"/>
              </p:ext>
            </p:extLst>
          </p:nvPr>
        </p:nvGraphicFramePr>
        <p:xfrm>
          <a:off x="944706" y="2104352"/>
          <a:ext cx="939424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ttagono 6"/>
          <p:cNvSpPr/>
          <p:nvPr/>
        </p:nvSpPr>
        <p:spPr>
          <a:xfrm>
            <a:off x="11464658" y="6296890"/>
            <a:ext cx="557623" cy="426027"/>
          </a:xfrm>
          <a:prstGeom prst="hept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10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1027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2938708537"/>
              </p:ext>
            </p:extLst>
          </p:nvPr>
        </p:nvGraphicFramePr>
        <p:xfrm>
          <a:off x="-1303490" y="1721992"/>
          <a:ext cx="9132779" cy="4143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36167" y="5746173"/>
            <a:ext cx="10974388" cy="834736"/>
          </a:xfrm>
        </p:spPr>
        <p:txBody>
          <a:bodyPr>
            <a:normAutofit/>
          </a:bodyPr>
          <a:lstStyle/>
          <a:p>
            <a:r>
              <a:rPr lang="it-IT" dirty="0" smtClean="0"/>
              <a:t>									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4660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con angoli arrotondati sullo stesso lato 8"/>
          <p:cNvSpPr/>
          <p:nvPr/>
        </p:nvSpPr>
        <p:spPr>
          <a:xfrm>
            <a:off x="9601200" y="606906"/>
            <a:ext cx="1600200" cy="468630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LE </a:t>
            </a:r>
            <a:r>
              <a:rPr lang="it-IT" sz="6000" dirty="0" smtClean="0"/>
              <a:t>U</a:t>
            </a:r>
            <a:r>
              <a:rPr lang="it-IT" dirty="0" smtClean="0"/>
              <a:t>TILITIES</a:t>
            </a:r>
            <a:endParaRPr lang="it-IT" dirty="0"/>
          </a:p>
        </p:txBody>
      </p:sp>
      <p:graphicFrame>
        <p:nvGraphicFramePr>
          <p:cNvPr id="10" name="Diagramma 9"/>
          <p:cNvGraphicFramePr/>
          <p:nvPr>
            <p:extLst>
              <p:ext uri="{D42A27DB-BD31-4B8C-83A1-F6EECF244321}">
                <p14:modId xmlns:p14="http://schemas.microsoft.com/office/powerpoint/2010/main" val="3759567324"/>
              </p:ext>
            </p:extLst>
          </p:nvPr>
        </p:nvGraphicFramePr>
        <p:xfrm>
          <a:off x="0" y="187036"/>
          <a:ext cx="9055100" cy="64465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Ettagono 10"/>
          <p:cNvSpPr/>
          <p:nvPr/>
        </p:nvSpPr>
        <p:spPr>
          <a:xfrm>
            <a:off x="11464658" y="6296890"/>
            <a:ext cx="557623" cy="426027"/>
          </a:xfrm>
          <a:prstGeom prst="hept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12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54146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con angoli arrotondati sullo stesso lato 3"/>
          <p:cNvSpPr/>
          <p:nvPr/>
        </p:nvSpPr>
        <p:spPr>
          <a:xfrm>
            <a:off x="862445" y="457199"/>
            <a:ext cx="8285018" cy="1423555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SONO UNO DEGLI STRUMENTI PER COINVOLGERE TUTTI                        NELLA TRANSIZIONE ENERGETICA                                                     TRASFORMANDO I SOGGETTI PASSIVI (FAMIGLIE E IMPRESE)                               IN INTERLOCUTORI ATTIVI </a:t>
            </a:r>
            <a:endParaRPr lang="it-IT" dirty="0"/>
          </a:p>
        </p:txBody>
      </p:sp>
      <p:sp>
        <p:nvSpPr>
          <p:cNvPr id="9" name="Rettangolo con angoli arrotondati sullo stesso lato 8"/>
          <p:cNvSpPr/>
          <p:nvPr/>
        </p:nvSpPr>
        <p:spPr>
          <a:xfrm>
            <a:off x="9805554" y="457198"/>
            <a:ext cx="1600200" cy="4987637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LE </a:t>
            </a:r>
            <a:r>
              <a:rPr lang="it-IT" sz="6000" dirty="0" smtClean="0"/>
              <a:t>U</a:t>
            </a:r>
            <a:r>
              <a:rPr lang="it-IT" dirty="0" smtClean="0"/>
              <a:t>TILITIES</a:t>
            </a:r>
          </a:p>
        </p:txBody>
      </p:sp>
      <p:graphicFrame>
        <p:nvGraphicFramePr>
          <p:cNvPr id="10" name="Diagramma 9"/>
          <p:cNvGraphicFramePr/>
          <p:nvPr>
            <p:extLst>
              <p:ext uri="{D42A27DB-BD31-4B8C-83A1-F6EECF244321}">
                <p14:modId xmlns:p14="http://schemas.microsoft.com/office/powerpoint/2010/main" val="1004762464"/>
              </p:ext>
            </p:extLst>
          </p:nvPr>
        </p:nvGraphicFramePr>
        <p:xfrm>
          <a:off x="862445" y="1880754"/>
          <a:ext cx="8285018" cy="49199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Ettagono 11"/>
          <p:cNvSpPr/>
          <p:nvPr/>
        </p:nvSpPr>
        <p:spPr>
          <a:xfrm>
            <a:off x="11464658" y="6296890"/>
            <a:ext cx="557623" cy="426027"/>
          </a:xfrm>
          <a:prstGeom prst="hept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13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97140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con angoli arrotondati sullo stesso lato 3"/>
          <p:cNvSpPr/>
          <p:nvPr/>
        </p:nvSpPr>
        <p:spPr>
          <a:xfrm>
            <a:off x="578430" y="322118"/>
            <a:ext cx="9355280" cy="2202873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POSSONO OPERARE </a:t>
            </a:r>
          </a:p>
          <a:p>
            <a:pPr algn="ctr"/>
            <a:r>
              <a:rPr lang="it-IT" dirty="0" smtClean="0"/>
              <a:t>PER FARE CONVERGERE GLI INTERESSI APPARENTEMENTE CONTRAPPOSTI </a:t>
            </a:r>
          </a:p>
          <a:p>
            <a:pPr algn="ctr"/>
            <a:r>
              <a:rPr lang="it-IT" dirty="0" smtClean="0"/>
              <a:t>FRA PRODUTTORI E CONSUMATORI DI ENERGIA </a:t>
            </a:r>
          </a:p>
          <a:p>
            <a:pPr algn="ctr"/>
            <a:r>
              <a:rPr lang="it-IT" dirty="0" smtClean="0"/>
              <a:t>DIVENTANDO:</a:t>
            </a:r>
            <a:endParaRPr lang="it-IT" dirty="0"/>
          </a:p>
          <a:p>
            <a:pPr algn="ctr"/>
            <a:endParaRPr lang="it-IT" dirty="0"/>
          </a:p>
        </p:txBody>
      </p:sp>
      <p:sp>
        <p:nvSpPr>
          <p:cNvPr id="6" name="Rettangolo con angoli arrotondati sullo stesso lato 5"/>
          <p:cNvSpPr/>
          <p:nvPr/>
        </p:nvSpPr>
        <p:spPr>
          <a:xfrm>
            <a:off x="1863439" y="1746054"/>
            <a:ext cx="6785262" cy="928255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CREATORI DI RISPARMIO ENERGETICO</a:t>
            </a:r>
            <a:endParaRPr lang="it-IT" sz="2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ettangolo con angoli arrotondati sullo stesso lato 9"/>
          <p:cNvSpPr/>
          <p:nvPr/>
        </p:nvSpPr>
        <p:spPr>
          <a:xfrm>
            <a:off x="10231582" y="275359"/>
            <a:ext cx="1600200" cy="468630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LE </a:t>
            </a:r>
            <a:r>
              <a:rPr lang="it-IT" sz="6000" dirty="0" smtClean="0"/>
              <a:t>U</a:t>
            </a:r>
            <a:r>
              <a:rPr lang="it-IT" dirty="0" smtClean="0"/>
              <a:t>TILITIES</a:t>
            </a:r>
          </a:p>
        </p:txBody>
      </p:sp>
      <p:graphicFrame>
        <p:nvGraphicFramePr>
          <p:cNvPr id="11" name="Diagramma 10"/>
          <p:cNvGraphicFramePr/>
          <p:nvPr>
            <p:extLst>
              <p:ext uri="{D42A27DB-BD31-4B8C-83A1-F6EECF244321}">
                <p14:modId xmlns:p14="http://schemas.microsoft.com/office/powerpoint/2010/main" val="141067621"/>
              </p:ext>
            </p:extLst>
          </p:nvPr>
        </p:nvGraphicFramePr>
        <p:xfrm>
          <a:off x="2096368" y="2601001"/>
          <a:ext cx="7343773" cy="37686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ettangolo 11"/>
          <p:cNvSpPr/>
          <p:nvPr/>
        </p:nvSpPr>
        <p:spPr>
          <a:xfrm>
            <a:off x="9257433" y="3981355"/>
            <a:ext cx="415637" cy="1797627"/>
          </a:xfrm>
          <a:prstGeom prst="rect">
            <a:avLst/>
          </a:prstGeom>
          <a:solidFill>
            <a:srgbClr val="422A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382424"/>
              </a:solidFill>
            </a:endParaRPr>
          </a:p>
        </p:txBody>
      </p:sp>
      <p:sp>
        <p:nvSpPr>
          <p:cNvPr id="13" name="Ettagono 12"/>
          <p:cNvSpPr/>
          <p:nvPr/>
        </p:nvSpPr>
        <p:spPr>
          <a:xfrm>
            <a:off x="11464658" y="6296890"/>
            <a:ext cx="557623" cy="426027"/>
          </a:xfrm>
          <a:prstGeom prst="hept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14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26682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3919997108"/>
              </p:ext>
            </p:extLst>
          </p:nvPr>
        </p:nvGraphicFramePr>
        <p:xfrm>
          <a:off x="-1303490" y="1721992"/>
          <a:ext cx="9132779" cy="4143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36167" y="5746173"/>
            <a:ext cx="10974388" cy="834736"/>
          </a:xfrm>
        </p:spPr>
        <p:txBody>
          <a:bodyPr>
            <a:normAutofit/>
          </a:bodyPr>
          <a:lstStyle/>
          <a:p>
            <a:r>
              <a:rPr lang="it-IT" dirty="0" smtClean="0"/>
              <a:t>									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575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con angoli arrotondati sullo stesso lato 3"/>
          <p:cNvSpPr/>
          <p:nvPr/>
        </p:nvSpPr>
        <p:spPr>
          <a:xfrm>
            <a:off x="578430" y="322118"/>
            <a:ext cx="9355280" cy="2202873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LE BIOMASSE POSSONO DARE </a:t>
            </a:r>
          </a:p>
          <a:p>
            <a:pPr algn="ctr"/>
            <a:r>
              <a:rPr lang="it-IT" dirty="0" smtClean="0"/>
              <a:t>UN IMPORTANTE CONTRIBUTO AGLI OBIETTIVI DI RISPARMIO ENERGETICO:</a:t>
            </a:r>
          </a:p>
          <a:p>
            <a:pPr algn="ctr"/>
            <a:endParaRPr lang="it-IT" dirty="0"/>
          </a:p>
          <a:p>
            <a:pPr algn="ctr"/>
            <a:endParaRPr lang="it-IT" dirty="0" smtClean="0"/>
          </a:p>
          <a:p>
            <a:pPr algn="ctr"/>
            <a:endParaRPr lang="it-IT" dirty="0"/>
          </a:p>
          <a:p>
            <a:pPr algn="ctr"/>
            <a:endParaRPr lang="it-IT" dirty="0"/>
          </a:p>
        </p:txBody>
      </p:sp>
      <p:sp>
        <p:nvSpPr>
          <p:cNvPr id="6" name="Rettangolo con angoli arrotondati sullo stesso lato 5"/>
          <p:cNvSpPr/>
          <p:nvPr/>
        </p:nvSpPr>
        <p:spPr>
          <a:xfrm>
            <a:off x="1853047" y="1288854"/>
            <a:ext cx="7145479" cy="928255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PRODUZIONE DI ENERGIA RINNOVABILE</a:t>
            </a:r>
          </a:p>
          <a:p>
            <a:pPr algn="ctr"/>
            <a:r>
              <a:rPr lang="it-IT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(BIOGAS – BIOMETANO) DA:</a:t>
            </a:r>
            <a:endParaRPr lang="it-IT" sz="2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ettangolo con angoli arrotondati sullo stesso lato 9"/>
          <p:cNvSpPr/>
          <p:nvPr/>
        </p:nvSpPr>
        <p:spPr>
          <a:xfrm>
            <a:off x="10231581" y="275359"/>
            <a:ext cx="1790699" cy="468630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LE </a:t>
            </a:r>
            <a:r>
              <a:rPr lang="it-IT" sz="6000" dirty="0" smtClean="0"/>
              <a:t>B</a:t>
            </a:r>
            <a:r>
              <a:rPr lang="it-IT" dirty="0" smtClean="0"/>
              <a:t>IOMASSE</a:t>
            </a:r>
          </a:p>
        </p:txBody>
      </p:sp>
      <p:graphicFrame>
        <p:nvGraphicFramePr>
          <p:cNvPr id="11" name="Diagramma 10"/>
          <p:cNvGraphicFramePr/>
          <p:nvPr>
            <p:extLst>
              <p:ext uri="{D42A27DB-BD31-4B8C-83A1-F6EECF244321}">
                <p14:modId xmlns:p14="http://schemas.microsoft.com/office/powerpoint/2010/main" val="1898885284"/>
              </p:ext>
            </p:extLst>
          </p:nvPr>
        </p:nvGraphicFramePr>
        <p:xfrm>
          <a:off x="2096369" y="3183845"/>
          <a:ext cx="6787858" cy="2583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Ettagono 12"/>
          <p:cNvSpPr/>
          <p:nvPr/>
        </p:nvSpPr>
        <p:spPr>
          <a:xfrm>
            <a:off x="11464658" y="6296890"/>
            <a:ext cx="557623" cy="426027"/>
          </a:xfrm>
          <a:prstGeom prst="hept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16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471596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con angoli arrotondati sullo stesso lato 3"/>
          <p:cNvSpPr/>
          <p:nvPr/>
        </p:nvSpPr>
        <p:spPr>
          <a:xfrm>
            <a:off x="270164" y="259772"/>
            <a:ext cx="9860972" cy="1392382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LE BIOMASSE LEGNOSE USATE PER IL RISCALDAMENTO DOMESTICO A LIVELLO URBANO HANNO UN FORTE IMPATTO A LIVELLO DI INQUNAMENTO ATMOSFERICO</a:t>
            </a:r>
          </a:p>
          <a:p>
            <a:pPr algn="ctr"/>
            <a:r>
              <a:rPr lang="it-IT" dirty="0" smtClean="0"/>
              <a:t> (emissione di PM 10, </a:t>
            </a:r>
            <a:r>
              <a:rPr lang="it-IT" dirty="0" err="1" smtClean="0"/>
              <a:t>Pn</a:t>
            </a:r>
            <a:r>
              <a:rPr lang="it-IT" dirty="0" smtClean="0"/>
              <a:t> 2,5 – IPA – Diossina)</a:t>
            </a:r>
            <a:endParaRPr lang="it-IT" dirty="0"/>
          </a:p>
        </p:txBody>
      </p:sp>
      <p:sp>
        <p:nvSpPr>
          <p:cNvPr id="10" name="Rettangolo con angoli arrotondati sullo stesso lato 9"/>
          <p:cNvSpPr/>
          <p:nvPr/>
        </p:nvSpPr>
        <p:spPr>
          <a:xfrm>
            <a:off x="10231581" y="254577"/>
            <a:ext cx="1790699" cy="468630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LE </a:t>
            </a:r>
            <a:r>
              <a:rPr lang="it-IT" sz="6000" dirty="0" smtClean="0"/>
              <a:t>B</a:t>
            </a:r>
            <a:r>
              <a:rPr lang="it-IT" dirty="0" smtClean="0"/>
              <a:t>IOMASSE</a:t>
            </a:r>
            <a:r>
              <a:rPr lang="it-IT" sz="6000" dirty="0" smtClean="0"/>
              <a:t>L</a:t>
            </a:r>
            <a:r>
              <a:rPr lang="it-IT" dirty="0" smtClean="0"/>
              <a:t>EGNOSE</a:t>
            </a:r>
          </a:p>
        </p:txBody>
      </p:sp>
      <p:sp>
        <p:nvSpPr>
          <p:cNvPr id="13" name="Ettagono 12"/>
          <p:cNvSpPr/>
          <p:nvPr/>
        </p:nvSpPr>
        <p:spPr>
          <a:xfrm>
            <a:off x="11464658" y="6296890"/>
            <a:ext cx="557623" cy="426027"/>
          </a:xfrm>
          <a:prstGeom prst="hept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17</a:t>
            </a:r>
            <a:endParaRPr lang="it-IT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226" b="9809"/>
          <a:stretch/>
        </p:blipFill>
        <p:spPr bwMode="auto">
          <a:xfrm>
            <a:off x="322118" y="2187666"/>
            <a:ext cx="6005945" cy="4504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ttangolo 1"/>
          <p:cNvSpPr/>
          <p:nvPr/>
        </p:nvSpPr>
        <p:spPr>
          <a:xfrm>
            <a:off x="4911431" y="3663073"/>
            <a:ext cx="4887193" cy="35067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it-IT" sz="1400" b="1" dirty="0" smtClean="0"/>
              <a:t>ALLA LUCE DI QUESTI DATI </a:t>
            </a:r>
          </a:p>
          <a:p>
            <a:pPr algn="r"/>
            <a:r>
              <a:rPr lang="it-IT" sz="1400" b="1" dirty="0" smtClean="0"/>
              <a:t>BISOGNEREBBE UTILIZZARE</a:t>
            </a:r>
          </a:p>
          <a:p>
            <a:pPr algn="r"/>
            <a:r>
              <a:rPr lang="it-IT" sz="1400" b="1" dirty="0" smtClean="0"/>
              <a:t>LA LEGNA A PELLET</a:t>
            </a:r>
          </a:p>
          <a:p>
            <a:pPr algn="r"/>
            <a:r>
              <a:rPr lang="it-IT" sz="1400" b="1" dirty="0" smtClean="0"/>
              <a:t>  SOLO IN IMPIANTI CENTRALIZZATI </a:t>
            </a:r>
          </a:p>
          <a:p>
            <a:pPr algn="r"/>
            <a:r>
              <a:rPr lang="it-IT" sz="1400" b="1" dirty="0" smtClean="0"/>
              <a:t>DOTATI  DI EFFICIENTI SISTEMI </a:t>
            </a:r>
          </a:p>
          <a:p>
            <a:pPr algn="r"/>
            <a:r>
              <a:rPr lang="it-IT" sz="1400" b="1" dirty="0" smtClean="0"/>
              <a:t>DI ABBATTIMENTO DELLE EMISSIONI </a:t>
            </a:r>
          </a:p>
          <a:p>
            <a:pPr algn="r"/>
            <a:r>
              <a:rPr lang="it-IT" sz="1400" b="1" dirty="0" smtClean="0"/>
              <a:t>(COME QUELLI DI CUI SONO DOTATI </a:t>
            </a:r>
          </a:p>
          <a:p>
            <a:pPr algn="r"/>
            <a:r>
              <a:rPr lang="it-IT" sz="1400" b="1" dirty="0" smtClean="0"/>
              <a:t>I WTE DELLA NOSTRA REGIONE)</a:t>
            </a:r>
            <a:endParaRPr lang="it-IT" sz="1400" b="1" dirty="0"/>
          </a:p>
        </p:txBody>
      </p:sp>
      <p:sp>
        <p:nvSpPr>
          <p:cNvPr id="3" name="Rettangolo 2"/>
          <p:cNvSpPr/>
          <p:nvPr/>
        </p:nvSpPr>
        <p:spPr>
          <a:xfrm>
            <a:off x="525285" y="1818334"/>
            <a:ext cx="58063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Emissioni di </a:t>
            </a:r>
            <a:r>
              <a:rPr lang="it-IT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PM </a:t>
            </a:r>
            <a:r>
              <a:rPr lang="it-IT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10 in una città da 100.000 abitanti</a:t>
            </a:r>
          </a:p>
        </p:txBody>
      </p:sp>
      <p:sp>
        <p:nvSpPr>
          <p:cNvPr id="5" name="Rettangolo 4"/>
          <p:cNvSpPr/>
          <p:nvPr/>
        </p:nvSpPr>
        <p:spPr>
          <a:xfrm>
            <a:off x="332509" y="1849582"/>
            <a:ext cx="6005945" cy="3380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ln>
                <a:solidFill>
                  <a:srgbClr val="FFC000"/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8798688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con angoli arrotondati sullo stesso lato 3"/>
          <p:cNvSpPr/>
          <p:nvPr/>
        </p:nvSpPr>
        <p:spPr>
          <a:xfrm>
            <a:off x="578430" y="322118"/>
            <a:ext cx="9355280" cy="2202873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USO DELLE BIOMASSE A FINI ENERGETICI</a:t>
            </a:r>
            <a:endParaRPr lang="it-IT" dirty="0"/>
          </a:p>
        </p:txBody>
      </p:sp>
      <p:sp>
        <p:nvSpPr>
          <p:cNvPr id="6" name="Rettangolo con angoli arrotondati sullo stesso lato 5"/>
          <p:cNvSpPr/>
          <p:nvPr/>
        </p:nvSpPr>
        <p:spPr>
          <a:xfrm>
            <a:off x="1863439" y="1746054"/>
            <a:ext cx="6785262" cy="928255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CREATORI DI RISPARMIO ENERGETICO</a:t>
            </a:r>
            <a:endParaRPr lang="it-IT" sz="2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Rettangolo con angoli arrotondati sullo stesso lato 9"/>
          <p:cNvSpPr/>
          <p:nvPr/>
        </p:nvSpPr>
        <p:spPr>
          <a:xfrm>
            <a:off x="10231581" y="275359"/>
            <a:ext cx="1790699" cy="4686300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LE </a:t>
            </a:r>
            <a:r>
              <a:rPr lang="it-IT" sz="6000" dirty="0" smtClean="0"/>
              <a:t>B</a:t>
            </a:r>
            <a:r>
              <a:rPr lang="it-IT" dirty="0" smtClean="0"/>
              <a:t>IOMASSE</a:t>
            </a:r>
          </a:p>
        </p:txBody>
      </p:sp>
      <p:graphicFrame>
        <p:nvGraphicFramePr>
          <p:cNvPr id="11" name="Diagramma 10"/>
          <p:cNvGraphicFramePr/>
          <p:nvPr>
            <p:extLst>
              <p:ext uri="{D42A27DB-BD31-4B8C-83A1-F6EECF244321}">
                <p14:modId xmlns:p14="http://schemas.microsoft.com/office/powerpoint/2010/main" val="2870139201"/>
              </p:ext>
            </p:extLst>
          </p:nvPr>
        </p:nvGraphicFramePr>
        <p:xfrm>
          <a:off x="1368138" y="2741277"/>
          <a:ext cx="8863443" cy="37686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Ettagono 12"/>
          <p:cNvSpPr/>
          <p:nvPr/>
        </p:nvSpPr>
        <p:spPr>
          <a:xfrm>
            <a:off x="11464658" y="6296890"/>
            <a:ext cx="557623" cy="426027"/>
          </a:xfrm>
          <a:prstGeom prst="hept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18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71672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584200" y="379413"/>
            <a:ext cx="11607800" cy="1345478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it-IT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L’OBIETTIVO DELLA RIDUZIONE DELLE EMISSIONI                          DEVE COINVOLGERE TUTTI:</a:t>
            </a:r>
            <a:endParaRPr lang="it-IT" sz="3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864913" y="3915746"/>
            <a:ext cx="10588337" cy="195097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sz="3200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UTILITIES</a:t>
            </a:r>
            <a:r>
              <a:rPr lang="it-IT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0" indent="0" algn="ctr">
              <a:buNone/>
            </a:pPr>
            <a:r>
              <a:rPr lang="it-IT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SONO UNO DEI SOGGETTI PRINCIPALI </a:t>
            </a:r>
          </a:p>
          <a:p>
            <a:pPr marL="0" indent="0" algn="ctr">
              <a:buNone/>
            </a:pPr>
            <a:r>
              <a:rPr lang="it-IT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PER PROMUOVERE E REALIZZARE POLITICHE DI RISPARMIO</a:t>
            </a:r>
          </a:p>
          <a:p>
            <a:pPr marL="0" indent="0" algn="ctr">
              <a:buNone/>
            </a:pPr>
            <a:r>
              <a:rPr lang="it-IT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E DI EFFICIENTAMENTO ENERGETICO</a:t>
            </a:r>
          </a:p>
          <a:p>
            <a:pPr marL="0" indent="0" algn="ctr">
              <a:buFont typeface="Wingdings 2" charset="2"/>
              <a:buNone/>
            </a:pPr>
            <a:r>
              <a:rPr lang="it-IT" dirty="0" smtClean="0"/>
              <a:t>	</a:t>
            </a:r>
            <a:endParaRPr lang="it-IT" dirty="0"/>
          </a:p>
        </p:txBody>
      </p:sp>
      <p:grpSp>
        <p:nvGrpSpPr>
          <p:cNvPr id="8" name="Gruppo 7"/>
          <p:cNvGrpSpPr/>
          <p:nvPr/>
        </p:nvGrpSpPr>
        <p:grpSpPr>
          <a:xfrm>
            <a:off x="1817124" y="2336366"/>
            <a:ext cx="2452081" cy="1215474"/>
            <a:chOff x="0" y="1253512"/>
            <a:chExt cx="2452081" cy="121547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9" name="Rettangolo arrotondato 8"/>
            <p:cNvSpPr/>
            <p:nvPr/>
          </p:nvSpPr>
          <p:spPr>
            <a:xfrm>
              <a:off x="0" y="1253512"/>
              <a:ext cx="2452081" cy="1215474"/>
            </a:xfrm>
            <a:prstGeom prst="roundRect">
              <a:avLst/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ttangolo 9"/>
            <p:cNvSpPr/>
            <p:nvPr/>
          </p:nvSpPr>
          <p:spPr>
            <a:xfrm>
              <a:off x="59335" y="1312847"/>
              <a:ext cx="2333411" cy="109680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800" b="1" kern="1200" dirty="0" smtClean="0">
                  <a:solidFill>
                    <a:schemeClr val="accent3">
                      <a:lumMod val="50000"/>
                    </a:schemeClr>
                  </a:solidFill>
                </a:rPr>
                <a:t>PUBBLICA AMMINISTRAZIONE</a:t>
              </a:r>
              <a:endParaRPr lang="it-IT" sz="1800" b="1" kern="12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11" name="Gruppo 10"/>
          <p:cNvGrpSpPr/>
          <p:nvPr/>
        </p:nvGrpSpPr>
        <p:grpSpPr>
          <a:xfrm>
            <a:off x="7587037" y="2334859"/>
            <a:ext cx="2452081" cy="1215474"/>
            <a:chOff x="0" y="1702415"/>
            <a:chExt cx="2452081" cy="1215474"/>
          </a:xfr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2" name="Rettangolo arrotondato 11"/>
            <p:cNvSpPr/>
            <p:nvPr/>
          </p:nvSpPr>
          <p:spPr>
            <a:xfrm>
              <a:off x="0" y="1702415"/>
              <a:ext cx="2452081" cy="1215474"/>
            </a:xfrm>
            <a:prstGeom prst="roundRect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ettangolo 12"/>
            <p:cNvSpPr/>
            <p:nvPr/>
          </p:nvSpPr>
          <p:spPr>
            <a:xfrm>
              <a:off x="59335" y="1761750"/>
              <a:ext cx="2333411" cy="1096804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800" b="1" kern="1200" dirty="0" smtClean="0">
                  <a:solidFill>
                    <a:schemeClr val="accent3">
                      <a:lumMod val="50000"/>
                    </a:schemeClr>
                  </a:solidFill>
                </a:rPr>
                <a:t>AZIENDE</a:t>
              </a:r>
              <a:endParaRPr lang="it-IT" sz="1800" b="1" kern="12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grpSp>
        <p:nvGrpSpPr>
          <p:cNvPr id="14" name="Gruppo 13"/>
          <p:cNvGrpSpPr/>
          <p:nvPr/>
        </p:nvGrpSpPr>
        <p:grpSpPr>
          <a:xfrm>
            <a:off x="4721974" y="2310004"/>
            <a:ext cx="2452081" cy="1215474"/>
            <a:chOff x="241897" y="1661861"/>
            <a:chExt cx="2452081" cy="1215474"/>
          </a:xfrm>
          <a:solidFill>
            <a:schemeClr val="accent4"/>
          </a:solidFill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5" name="Rettangolo arrotondato 14"/>
            <p:cNvSpPr/>
            <p:nvPr/>
          </p:nvSpPr>
          <p:spPr>
            <a:xfrm>
              <a:off x="241897" y="1661861"/>
              <a:ext cx="2452081" cy="1215474"/>
            </a:xfrm>
            <a:prstGeom prst="roundRect">
              <a:avLst/>
            </a:prstGeom>
            <a:grpFill/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ettangolo 15"/>
            <p:cNvSpPr/>
            <p:nvPr/>
          </p:nvSpPr>
          <p:spPr>
            <a:xfrm>
              <a:off x="301232" y="1721196"/>
              <a:ext cx="2333411" cy="1096804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800" b="1" kern="1200" dirty="0" smtClean="0">
                  <a:solidFill>
                    <a:schemeClr val="accent3">
                      <a:lumMod val="50000"/>
                    </a:schemeClr>
                  </a:solidFill>
                </a:rPr>
                <a:t>FAMIGLIE</a:t>
              </a:r>
              <a:endParaRPr lang="it-IT" sz="1800" b="1" kern="12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sp>
        <p:nvSpPr>
          <p:cNvPr id="17" name="Ettagono 16"/>
          <p:cNvSpPr/>
          <p:nvPr/>
        </p:nvSpPr>
        <p:spPr>
          <a:xfrm>
            <a:off x="11710417" y="6379535"/>
            <a:ext cx="308344" cy="308344"/>
          </a:xfrm>
          <a:prstGeom prst="hept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6648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con angoli arrotondati sullo stesso lato 3"/>
          <p:cNvSpPr/>
          <p:nvPr/>
        </p:nvSpPr>
        <p:spPr>
          <a:xfrm>
            <a:off x="384464" y="457199"/>
            <a:ext cx="9164781" cy="2348346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dirty="0" smtClean="0"/>
              <a:t>DISTRETTI ENERGETICI</a:t>
            </a:r>
          </a:p>
          <a:p>
            <a:pPr algn="ctr"/>
            <a:endParaRPr lang="it-IT" sz="4000" dirty="0" smtClean="0"/>
          </a:p>
          <a:p>
            <a:pPr algn="ctr"/>
            <a:endParaRPr lang="it-IT" sz="4000" dirty="0"/>
          </a:p>
        </p:txBody>
      </p:sp>
      <p:sp>
        <p:nvSpPr>
          <p:cNvPr id="9" name="Rettangolo con angoli arrotondati sullo stesso lato 8"/>
          <p:cNvSpPr/>
          <p:nvPr/>
        </p:nvSpPr>
        <p:spPr>
          <a:xfrm>
            <a:off x="9805553" y="457198"/>
            <a:ext cx="1956956" cy="4987637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6000" dirty="0" smtClean="0"/>
              <a:t>D</a:t>
            </a:r>
            <a:r>
              <a:rPr lang="it-IT" dirty="0" smtClean="0"/>
              <a:t>ISTRETTI </a:t>
            </a:r>
            <a:r>
              <a:rPr lang="it-IT" sz="6000" dirty="0" smtClean="0"/>
              <a:t>E</a:t>
            </a:r>
            <a:r>
              <a:rPr lang="it-IT" dirty="0" smtClean="0"/>
              <a:t>NERGETICI</a:t>
            </a:r>
          </a:p>
        </p:txBody>
      </p:sp>
      <p:graphicFrame>
        <p:nvGraphicFramePr>
          <p:cNvPr id="10" name="Diagramma 9"/>
          <p:cNvGraphicFramePr/>
          <p:nvPr>
            <p:extLst>
              <p:ext uri="{D42A27DB-BD31-4B8C-83A1-F6EECF244321}">
                <p14:modId xmlns:p14="http://schemas.microsoft.com/office/powerpoint/2010/main" val="123605767"/>
              </p:ext>
            </p:extLst>
          </p:nvPr>
        </p:nvGraphicFramePr>
        <p:xfrm>
          <a:off x="824345" y="3278330"/>
          <a:ext cx="8285018" cy="37719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Ettagono 11"/>
          <p:cNvSpPr/>
          <p:nvPr/>
        </p:nvSpPr>
        <p:spPr>
          <a:xfrm>
            <a:off x="11464658" y="6296890"/>
            <a:ext cx="557623" cy="426027"/>
          </a:xfrm>
          <a:prstGeom prst="hept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mtClean="0"/>
              <a:t>19</a:t>
            </a:r>
            <a:endParaRPr lang="it-IT" dirty="0"/>
          </a:p>
        </p:txBody>
      </p:sp>
      <p:sp>
        <p:nvSpPr>
          <p:cNvPr id="6" name="Rettangolo con angoli arrotondati sullo stesso lato 5"/>
          <p:cNvSpPr/>
          <p:nvPr/>
        </p:nvSpPr>
        <p:spPr>
          <a:xfrm>
            <a:off x="384464" y="1574222"/>
            <a:ext cx="9414164" cy="928255"/>
          </a:xfrm>
          <a:prstGeom prst="round2Same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IL DISTRETTO ENERGETICO</a:t>
            </a:r>
          </a:p>
          <a:p>
            <a:pPr algn="ctr"/>
            <a:r>
              <a:rPr lang="it-IT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E’ UN’AREA GEOGRAFICA DOTATA DI SISTEMI LOCALI DI PRODUZIONE E DISTRIBUZIONE DI ENERGIA</a:t>
            </a:r>
            <a:endParaRPr lang="it-IT" sz="2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048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792515581"/>
              </p:ext>
            </p:extLst>
          </p:nvPr>
        </p:nvGraphicFramePr>
        <p:xfrm>
          <a:off x="-1303490" y="1721992"/>
          <a:ext cx="9132779" cy="4143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36167" y="5746173"/>
            <a:ext cx="10974388" cy="834736"/>
          </a:xfrm>
        </p:spPr>
        <p:txBody>
          <a:bodyPr>
            <a:normAutofit/>
          </a:bodyPr>
          <a:lstStyle/>
          <a:p>
            <a:r>
              <a:rPr lang="it-IT" dirty="0" smtClean="0"/>
              <a:t>									</a:t>
            </a:r>
            <a:endParaRPr lang="it-IT" dirty="0"/>
          </a:p>
        </p:txBody>
      </p:sp>
      <p:sp>
        <p:nvSpPr>
          <p:cNvPr id="6" name="Ettagono 5"/>
          <p:cNvSpPr/>
          <p:nvPr/>
        </p:nvSpPr>
        <p:spPr>
          <a:xfrm>
            <a:off x="11710555" y="6426737"/>
            <a:ext cx="308344" cy="308344"/>
          </a:xfrm>
          <a:prstGeom prst="hept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1350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1650565" y="137840"/>
            <a:ext cx="8534400" cy="533660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it-IT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INTERVENTI SULL’EDILIZIA RESIDENZIALE</a:t>
            </a:r>
            <a:endParaRPr lang="it-IT" sz="24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ttangolo arrotondato 3"/>
          <p:cNvSpPr/>
          <p:nvPr/>
        </p:nvSpPr>
        <p:spPr>
          <a:xfrm>
            <a:off x="457202" y="1011006"/>
            <a:ext cx="11212775" cy="6993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dirty="0" smtClean="0"/>
          </a:p>
          <a:p>
            <a:pPr algn="ctr"/>
            <a:r>
              <a:rPr lang="it-IT" sz="1400" b="1" dirty="0" smtClean="0"/>
              <a:t>	</a:t>
            </a:r>
          </a:p>
          <a:p>
            <a:pPr algn="ctr"/>
            <a:r>
              <a:rPr lang="it-IT" sz="1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IN ITALIA OLTRE IL 50% DEL PATRIMONIO EDILIZIO RESIDENZIALE HA PIU’ DI 30 ANNI</a:t>
            </a:r>
          </a:p>
          <a:p>
            <a:r>
              <a:rPr lang="it-IT" sz="1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	LA </a:t>
            </a:r>
            <a:r>
              <a:rPr lang="it-IT" sz="14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RISTRUTTURAZIONE ENERGETICA DI QUESTO ENORME PATRIMONIO E’ UNA DELLE </a:t>
            </a:r>
            <a:r>
              <a:rPr lang="it-IT" sz="1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LEVE PER </a:t>
            </a:r>
            <a:r>
              <a:rPr lang="it-IT" sz="1400" b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RIDURE I CONSUMI </a:t>
            </a:r>
            <a:r>
              <a:rPr lang="it-IT" sz="14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ENERGETICI</a:t>
            </a:r>
          </a:p>
          <a:p>
            <a:endParaRPr lang="it-IT" sz="1400" b="1" dirty="0" smtClean="0"/>
          </a:p>
          <a:p>
            <a:pPr algn="ctr"/>
            <a:endParaRPr lang="it-IT" sz="1600" b="1" dirty="0"/>
          </a:p>
        </p:txBody>
      </p:sp>
      <p:sp>
        <p:nvSpPr>
          <p:cNvPr id="10" name="Rettangolo arrotondato 9"/>
          <p:cNvSpPr/>
          <p:nvPr/>
        </p:nvSpPr>
        <p:spPr>
          <a:xfrm>
            <a:off x="6556663" y="4963955"/>
            <a:ext cx="4956463" cy="1509582"/>
          </a:xfrm>
          <a:prstGeom prst="round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IL DECRETO                                                                  OFFRE IMPORTANTI OPPORTUNITA’                       DI PROMOZIONE DELL’EFFICIENZA ENERGETICA                            A CUI POSSONO ATTINGERE                                P.A. E PRIVATI</a:t>
            </a:r>
            <a:endParaRPr lang="it-IT" sz="16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it-IT" sz="1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Freccia a destra 17"/>
          <p:cNvSpPr/>
          <p:nvPr/>
        </p:nvSpPr>
        <p:spPr>
          <a:xfrm>
            <a:off x="3858053" y="2802668"/>
            <a:ext cx="527616" cy="3457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arrotondato 18"/>
          <p:cNvSpPr/>
          <p:nvPr/>
        </p:nvSpPr>
        <p:spPr>
          <a:xfrm>
            <a:off x="3114721" y="4290245"/>
            <a:ext cx="5896981" cy="528375"/>
          </a:xfrm>
          <a:prstGeom prst="round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  <a:p>
            <a:pPr algn="ctr"/>
            <a:r>
              <a:rPr lang="it-IT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NUOVO CONTO TERMICO</a:t>
            </a:r>
          </a:p>
          <a:p>
            <a:pPr algn="ctr"/>
            <a:endParaRPr lang="it-IT" sz="2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Rettangolo arrotondato 19"/>
          <p:cNvSpPr/>
          <p:nvPr/>
        </p:nvSpPr>
        <p:spPr>
          <a:xfrm>
            <a:off x="499263" y="4936617"/>
            <a:ext cx="5236668" cy="1621277"/>
          </a:xfrm>
          <a:prstGeom prst="round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IL DECRETO 16/2/2016 AGGIORNA                              LA DISCIPLINA PER LA INCENTIVAZIONE                  DEGLI INTERVENTI DI PICCOLE DIMENSIONI,            PER L’INCREMENTO DELLA EFFICIENZA ENERGETICA E PER LA PRODUZIONE DI ENERGIA TERMICA                 DA FONTI RINNOVABI</a:t>
            </a:r>
            <a:r>
              <a:rPr lang="it-IT" sz="16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LI</a:t>
            </a:r>
          </a:p>
        </p:txBody>
      </p:sp>
      <p:sp>
        <p:nvSpPr>
          <p:cNvPr id="21" name="Freccia a destra 20"/>
          <p:cNvSpPr/>
          <p:nvPr/>
        </p:nvSpPr>
        <p:spPr>
          <a:xfrm>
            <a:off x="5922818" y="5527963"/>
            <a:ext cx="534957" cy="378159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3" name="Gruppo 22"/>
          <p:cNvGrpSpPr/>
          <p:nvPr/>
        </p:nvGrpSpPr>
        <p:grpSpPr>
          <a:xfrm>
            <a:off x="425043" y="1990156"/>
            <a:ext cx="3619002" cy="2041341"/>
            <a:chOff x="0" y="0"/>
            <a:chExt cx="754699" cy="1135361"/>
          </a:xfrm>
          <a:noFill/>
        </p:grpSpPr>
        <p:sp>
          <p:nvSpPr>
            <p:cNvPr id="24" name="Rettangolo arrotondato 23"/>
            <p:cNvSpPr/>
            <p:nvPr/>
          </p:nvSpPr>
          <p:spPr>
            <a:xfrm>
              <a:off x="0" y="0"/>
              <a:ext cx="754699" cy="1135361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ettangolo 24"/>
            <p:cNvSpPr/>
            <p:nvPr/>
          </p:nvSpPr>
          <p:spPr>
            <a:xfrm>
              <a:off x="22104" y="22104"/>
              <a:ext cx="710491" cy="109115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b="1" kern="120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L’EFFICIENTAMENTO DERIVANTE DA RISTRUTTURAZIONI EDILIZIE, PROMOSSO DAGLI SGRAVI FISCALI, HA DATO DAL 2007 AL 2013 BUONI RISULTATI</a:t>
              </a:r>
              <a:endParaRPr lang="it-IT" b="1" kern="1200" dirty="0">
                <a:solidFill>
                  <a:schemeClr val="accent1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31" name="Gruppo 30"/>
          <p:cNvGrpSpPr/>
          <p:nvPr/>
        </p:nvGrpSpPr>
        <p:grpSpPr>
          <a:xfrm>
            <a:off x="4491664" y="2642777"/>
            <a:ext cx="7146154" cy="639842"/>
            <a:chOff x="1219027" y="1296459"/>
            <a:chExt cx="1155446" cy="1135361"/>
          </a:xfrm>
        </p:grpSpPr>
        <p:sp>
          <p:nvSpPr>
            <p:cNvPr id="32" name="Rettangolo arrotondato 31"/>
            <p:cNvSpPr/>
            <p:nvPr/>
          </p:nvSpPr>
          <p:spPr>
            <a:xfrm>
              <a:off x="1219027" y="1296459"/>
              <a:ext cx="1155446" cy="113536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Rettangolo 32"/>
            <p:cNvSpPr/>
            <p:nvPr/>
          </p:nvSpPr>
          <p:spPr>
            <a:xfrm>
              <a:off x="1220707" y="1348152"/>
              <a:ext cx="1153766" cy="106885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b="1" kern="1200" dirty="0" smtClean="0">
                  <a:ln w="0"/>
                  <a:solidFill>
                    <a:srgbClr val="CC33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22 MILIARDI DI EURO 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b="1" kern="1200" dirty="0" smtClean="0">
                  <a:ln w="0"/>
                  <a:solidFill>
                    <a:srgbClr val="CC33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INVESTITI PER LA RIQUALIFICAZIONE ENERGETICA DELLE ABITAZIONI </a:t>
              </a:r>
            </a:p>
          </p:txBody>
        </p:sp>
      </p:grpSp>
      <p:grpSp>
        <p:nvGrpSpPr>
          <p:cNvPr id="34" name="Gruppo 33"/>
          <p:cNvGrpSpPr/>
          <p:nvPr/>
        </p:nvGrpSpPr>
        <p:grpSpPr>
          <a:xfrm>
            <a:off x="4485844" y="2002138"/>
            <a:ext cx="7130668" cy="571819"/>
            <a:chOff x="1682176" y="1223706"/>
            <a:chExt cx="1550194" cy="1135361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35" name="Rettangolo arrotondato 34"/>
            <p:cNvSpPr/>
            <p:nvPr/>
          </p:nvSpPr>
          <p:spPr>
            <a:xfrm>
              <a:off x="1682176" y="1223706"/>
              <a:ext cx="1550194" cy="1135361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Rettangolo 35"/>
            <p:cNvSpPr/>
            <p:nvPr/>
          </p:nvSpPr>
          <p:spPr>
            <a:xfrm>
              <a:off x="1715430" y="1256960"/>
              <a:ext cx="1483686" cy="106885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800" b="1" kern="1200" dirty="0" smtClean="0">
                  <a:ln w="0"/>
                  <a:solidFill>
                    <a:srgbClr val="CC33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2 MILIONI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b="1" kern="1200" dirty="0" smtClean="0">
                  <a:ln w="0"/>
                  <a:solidFill>
                    <a:srgbClr val="CC33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DI FAMIGLIE COINVOLTE</a:t>
              </a:r>
              <a:endParaRPr lang="it-IT" sz="1400" kern="1200" dirty="0">
                <a:solidFill>
                  <a:srgbClr val="CC3300"/>
                </a:solidFill>
              </a:endParaRPr>
            </a:p>
          </p:txBody>
        </p:sp>
      </p:grpSp>
      <p:grpSp>
        <p:nvGrpSpPr>
          <p:cNvPr id="37" name="Gruppo 36"/>
          <p:cNvGrpSpPr/>
          <p:nvPr/>
        </p:nvGrpSpPr>
        <p:grpSpPr>
          <a:xfrm>
            <a:off x="4491664" y="3342223"/>
            <a:ext cx="7135764" cy="709591"/>
            <a:chOff x="979034" y="4070318"/>
            <a:chExt cx="1155446" cy="1746002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grpSpPr>
        <p:sp>
          <p:nvSpPr>
            <p:cNvPr id="38" name="Rettangolo arrotondato 37"/>
            <p:cNvSpPr/>
            <p:nvPr/>
          </p:nvSpPr>
          <p:spPr>
            <a:xfrm>
              <a:off x="979034" y="4070318"/>
              <a:ext cx="1155446" cy="1746002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Rettangolo 38"/>
            <p:cNvSpPr/>
            <p:nvPr/>
          </p:nvSpPr>
          <p:spPr>
            <a:xfrm>
              <a:off x="996292" y="4482536"/>
              <a:ext cx="1138188" cy="106885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b="1" dirty="0" smtClean="0">
                  <a:ln w="0"/>
                  <a:solidFill>
                    <a:srgbClr val="CC33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VANTAGGI INDIRETTI:</a:t>
              </a:r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300" b="1" dirty="0" smtClean="0">
                  <a:ln w="0"/>
                  <a:solidFill>
                    <a:srgbClr val="CC33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a) </a:t>
              </a:r>
              <a:r>
                <a:rPr lang="it-IT" sz="1300" b="1" kern="1200" dirty="0" smtClean="0">
                  <a:ln w="0"/>
                  <a:solidFill>
                    <a:srgbClr val="CC3300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OCCUPAZIONE (40.000 ADDETTI)                 b) EMERSIONE DEL SOMMERSO</a:t>
              </a:r>
            </a:p>
          </p:txBody>
        </p:sp>
      </p:grpSp>
      <p:sp>
        <p:nvSpPr>
          <p:cNvPr id="40" name="Ettagono 39"/>
          <p:cNvSpPr/>
          <p:nvPr/>
        </p:nvSpPr>
        <p:spPr>
          <a:xfrm>
            <a:off x="11745214" y="6411191"/>
            <a:ext cx="308344" cy="308344"/>
          </a:xfrm>
          <a:prstGeom prst="hept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4579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8925791" y="537478"/>
            <a:ext cx="2777836" cy="5019203"/>
          </a:xfrm>
        </p:spPr>
        <p:txBody>
          <a:bodyPr/>
          <a:lstStyle/>
          <a:p>
            <a:pPr algn="r">
              <a:lnSpc>
                <a:spcPct val="200000"/>
              </a:lnSpc>
            </a:pPr>
            <a:r>
              <a:rPr lang="it-IT" sz="2400" dirty="0" err="1" smtClean="0"/>
              <a:t>iNNOVARE</a:t>
            </a:r>
            <a:r>
              <a:rPr lang="it-IT" sz="2400" dirty="0" smtClean="0"/>
              <a:t> </a:t>
            </a:r>
            <a:br>
              <a:rPr lang="it-IT" sz="2400" dirty="0" smtClean="0"/>
            </a:br>
            <a:r>
              <a:rPr lang="it-IT" sz="2400" dirty="0" smtClean="0"/>
              <a:t>i MECCANISMI Di </a:t>
            </a:r>
            <a:r>
              <a:rPr lang="it-IT" sz="2400" dirty="0" err="1" smtClean="0"/>
              <a:t>iNCENTIVAZiONE</a:t>
            </a:r>
            <a:r>
              <a:rPr lang="it-IT" sz="2400" dirty="0" smtClean="0"/>
              <a:t> DEL </a:t>
            </a:r>
            <a:r>
              <a:rPr lang="it-IT" sz="2400" dirty="0" err="1" smtClean="0"/>
              <a:t>RiSPARMiO</a:t>
            </a:r>
            <a:r>
              <a:rPr lang="it-IT" sz="2400" dirty="0" smtClean="0"/>
              <a:t>  Di </a:t>
            </a:r>
            <a:r>
              <a:rPr lang="it-IT" sz="2400" dirty="0" err="1" smtClean="0"/>
              <a:t>ENERGiA</a:t>
            </a:r>
            <a:endParaRPr lang="it-IT" sz="2400" dirty="0"/>
          </a:p>
        </p:txBody>
      </p:sp>
      <p:graphicFrame>
        <p:nvGraphicFramePr>
          <p:cNvPr id="12" name="Diagramma 11"/>
          <p:cNvGraphicFramePr/>
          <p:nvPr>
            <p:extLst>
              <p:ext uri="{D42A27DB-BD31-4B8C-83A1-F6EECF244321}">
                <p14:modId xmlns:p14="http://schemas.microsoft.com/office/powerpoint/2010/main" val="2565569155"/>
              </p:ext>
            </p:extLst>
          </p:nvPr>
        </p:nvGraphicFramePr>
        <p:xfrm>
          <a:off x="-243069" y="1678066"/>
          <a:ext cx="7847636" cy="5052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Diagramma 12"/>
          <p:cNvGraphicFramePr/>
          <p:nvPr>
            <p:extLst>
              <p:ext uri="{D42A27DB-BD31-4B8C-83A1-F6EECF244321}">
                <p14:modId xmlns:p14="http://schemas.microsoft.com/office/powerpoint/2010/main" val="398299571"/>
              </p:ext>
            </p:extLst>
          </p:nvPr>
        </p:nvGraphicFramePr>
        <p:xfrm>
          <a:off x="-398272" y="353028"/>
          <a:ext cx="8970771" cy="65049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6" name="Rettangolo arrotondato 15"/>
          <p:cNvSpPr/>
          <p:nvPr/>
        </p:nvSpPr>
        <p:spPr>
          <a:xfrm>
            <a:off x="3054096" y="2326642"/>
            <a:ext cx="2275390" cy="2199190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DARE VITA </a:t>
            </a:r>
          </a:p>
          <a:p>
            <a:pPr algn="ctr"/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 UN SISTEMA</a:t>
            </a:r>
          </a:p>
          <a:p>
            <a:pPr algn="ctr"/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 INCENTIVI CERTI </a:t>
            </a:r>
          </a:p>
          <a:p>
            <a:pPr algn="ctr"/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DURATURI</a:t>
            </a:r>
            <a:endParaRPr lang="it-I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5498870" y="1017204"/>
            <a:ext cx="1432033" cy="11118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con angoli arrotondati sullo stesso lato 5"/>
          <p:cNvSpPr/>
          <p:nvPr/>
        </p:nvSpPr>
        <p:spPr>
          <a:xfrm>
            <a:off x="5623242" y="784055"/>
            <a:ext cx="1110067" cy="872836"/>
          </a:xfrm>
          <a:prstGeom prst="round2SameRect">
            <a:avLst/>
          </a:prstGeom>
          <a:solidFill>
            <a:srgbClr val="462E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con angoli arrotondati sullo stesso lato 9"/>
          <p:cNvSpPr/>
          <p:nvPr/>
        </p:nvSpPr>
        <p:spPr>
          <a:xfrm>
            <a:off x="5787735" y="5447007"/>
            <a:ext cx="529937" cy="642066"/>
          </a:xfrm>
          <a:prstGeom prst="round2SameRect">
            <a:avLst/>
          </a:prstGeom>
          <a:solidFill>
            <a:srgbClr val="462E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Ettagono 10"/>
          <p:cNvSpPr/>
          <p:nvPr/>
        </p:nvSpPr>
        <p:spPr>
          <a:xfrm>
            <a:off x="11642974" y="6341765"/>
            <a:ext cx="308344" cy="308344"/>
          </a:xfrm>
          <a:prstGeom prst="hept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4874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contenuto 2"/>
          <p:cNvSpPr txBox="1">
            <a:spLocks/>
          </p:cNvSpPr>
          <p:nvPr/>
        </p:nvSpPr>
        <p:spPr>
          <a:xfrm>
            <a:off x="198312" y="623455"/>
            <a:ext cx="11638865" cy="963192"/>
          </a:xfrm>
          <a:prstGeom prst="roundRect">
            <a:avLst/>
          </a:prstGeom>
          <a:ln>
            <a:solidFill>
              <a:schemeClr val="accent1"/>
            </a:solidFill>
          </a:ln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UNO DEGLI OBIETTIVI Più SFIDANTI PER VINCERE LA SFIDA DEL CAMBIAMENTO CLIMATICO,</a:t>
            </a:r>
          </a:p>
          <a:p>
            <a:pPr marL="0" indent="0" algn="ctr">
              <a:buNone/>
            </a:pPr>
            <a:r>
              <a:rPr lang="it-IT" sz="1600" b="1" dirty="0" smtClean="0"/>
              <a:t> E’ QUELLO DI RENDERE AUTONOMI DAL PUNTO DI VISTA ENERGETICO IL MAGGIOR NUMERO DI EDIFICI RESIDENZIALI</a:t>
            </a:r>
          </a:p>
          <a:p>
            <a:pPr marL="0" indent="0" algn="ctr">
              <a:buNone/>
            </a:pPr>
            <a:endParaRPr lang="it-IT" sz="1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it-IT" sz="24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it-IT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</a:t>
            </a:r>
            <a:r>
              <a:rPr lang="it-IT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LE FAMIGLIE</a:t>
            </a:r>
          </a:p>
          <a:p>
            <a:pPr marL="0" indent="0">
              <a:buNone/>
            </a:pPr>
            <a:r>
              <a:rPr lang="it-IT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DOVRANNO EVOLVERSI</a:t>
            </a:r>
          </a:p>
          <a:p>
            <a:pPr marL="0" indent="0">
              <a:buNone/>
            </a:pPr>
            <a:r>
              <a:rPr lang="it-IT" sz="28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DA </a:t>
            </a:r>
            <a:r>
              <a:rPr lang="it-IT" sz="28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SOGGETTO </a:t>
            </a:r>
            <a:r>
              <a:rPr lang="it-IT" sz="2800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PASSIVO 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it-IT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  (</a:t>
            </a:r>
            <a:r>
              <a:rPr lang="it-IT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CONSUMATORE) </a:t>
            </a:r>
            <a:endParaRPr lang="it-IT" b="1" dirty="0" smtClean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it-IT" sz="2800" b="1" dirty="0" smtClean="0">
                <a:solidFill>
                  <a:schemeClr val="accent5"/>
                </a:solidFill>
              </a:rPr>
              <a:t>           </a:t>
            </a:r>
          </a:p>
          <a:p>
            <a:pPr marL="0" indent="0">
              <a:buNone/>
            </a:pPr>
            <a:r>
              <a:rPr lang="it-IT" sz="2800" b="1" dirty="0" smtClean="0">
                <a:solidFill>
                  <a:schemeClr val="accent5"/>
                </a:solidFill>
              </a:rPr>
              <a:t>         A </a:t>
            </a:r>
            <a:r>
              <a:rPr lang="it-IT" sz="2800" b="1" dirty="0">
                <a:solidFill>
                  <a:schemeClr val="accent5"/>
                </a:solidFill>
              </a:rPr>
              <a:t>SOGGETTO </a:t>
            </a:r>
            <a:r>
              <a:rPr lang="it-IT" sz="2800" b="1" dirty="0" smtClean="0">
                <a:solidFill>
                  <a:schemeClr val="accent5"/>
                </a:solidFill>
              </a:rPr>
              <a:t>ATTIV0</a:t>
            </a:r>
          </a:p>
          <a:p>
            <a:pPr marL="0" indent="0">
              <a:buNone/>
            </a:pPr>
            <a:r>
              <a:rPr lang="it-IT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(RISPARMIO-EFFICIENZA-AUTOPRODUZIONE</a:t>
            </a:r>
            <a:r>
              <a:rPr lang="it-IT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)</a:t>
            </a:r>
          </a:p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3" name="Diagramma 2"/>
          <p:cNvGraphicFramePr/>
          <p:nvPr>
            <p:extLst>
              <p:ext uri="{D42A27DB-BD31-4B8C-83A1-F6EECF244321}">
                <p14:modId xmlns:p14="http://schemas.microsoft.com/office/powerpoint/2010/main" val="3593963609"/>
              </p:ext>
            </p:extLst>
          </p:nvPr>
        </p:nvGraphicFramePr>
        <p:xfrm>
          <a:off x="5872311" y="1972739"/>
          <a:ext cx="5964866" cy="4126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Avanti o successivo 8">
            <a:hlinkClick r:id="" action="ppaction://hlinkshowjump?jump=nextslide" highlightClick="1"/>
          </p:cNvPr>
          <p:cNvSpPr/>
          <p:nvPr/>
        </p:nvSpPr>
        <p:spPr>
          <a:xfrm rot="5400000">
            <a:off x="2578751" y="4489362"/>
            <a:ext cx="563692" cy="60605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arrotondato 9"/>
          <p:cNvSpPr/>
          <p:nvPr/>
        </p:nvSpPr>
        <p:spPr>
          <a:xfrm>
            <a:off x="262870" y="2079064"/>
            <a:ext cx="5382490" cy="423949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noFill/>
            </a:endParaRPr>
          </a:p>
        </p:txBody>
      </p:sp>
      <p:sp>
        <p:nvSpPr>
          <p:cNvPr id="11" name="Ettagono 10"/>
          <p:cNvSpPr/>
          <p:nvPr/>
        </p:nvSpPr>
        <p:spPr>
          <a:xfrm>
            <a:off x="11683005" y="6423211"/>
            <a:ext cx="308344" cy="308344"/>
          </a:xfrm>
          <a:prstGeom prst="hept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5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3401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a 6"/>
          <p:cNvGraphicFramePr/>
          <p:nvPr>
            <p:extLst>
              <p:ext uri="{D42A27DB-BD31-4B8C-83A1-F6EECF244321}">
                <p14:modId xmlns:p14="http://schemas.microsoft.com/office/powerpoint/2010/main" val="269039105"/>
              </p:ext>
            </p:extLst>
          </p:nvPr>
        </p:nvGraphicFramePr>
        <p:xfrm>
          <a:off x="893618" y="1007918"/>
          <a:ext cx="10016837" cy="50395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Ettagono 9"/>
          <p:cNvSpPr/>
          <p:nvPr/>
        </p:nvSpPr>
        <p:spPr>
          <a:xfrm>
            <a:off x="11693259" y="6405392"/>
            <a:ext cx="308344" cy="308344"/>
          </a:xfrm>
          <a:prstGeom prst="hept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6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7305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a 8"/>
          <p:cNvGraphicFramePr/>
          <p:nvPr>
            <p:extLst>
              <p:ext uri="{D42A27DB-BD31-4B8C-83A1-F6EECF244321}">
                <p14:modId xmlns:p14="http://schemas.microsoft.com/office/powerpoint/2010/main" val="3259168769"/>
              </p:ext>
            </p:extLst>
          </p:nvPr>
        </p:nvGraphicFramePr>
        <p:xfrm>
          <a:off x="163199" y="226878"/>
          <a:ext cx="10601783" cy="5484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Rettangolo 18"/>
          <p:cNvSpPr/>
          <p:nvPr/>
        </p:nvSpPr>
        <p:spPr>
          <a:xfrm>
            <a:off x="4177145" y="5001728"/>
            <a:ext cx="3618112" cy="127724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t-IT" sz="1000" b="1" dirty="0" smtClean="0">
                <a:solidFill>
                  <a:schemeClr val="accent2">
                    <a:lumMod val="50000"/>
                  </a:schemeClr>
                </a:solidFill>
              </a:rPr>
              <a:t>-  RIDUZIONE </a:t>
            </a:r>
            <a:r>
              <a:rPr lang="it-IT" sz="1000" b="1" dirty="0">
                <a:solidFill>
                  <a:schemeClr val="accent2">
                    <a:lumMod val="50000"/>
                  </a:schemeClr>
                </a:solidFill>
              </a:rPr>
              <a:t>DEI COSTI DELLE BATTERIE</a:t>
            </a:r>
          </a:p>
          <a:p>
            <a:pPr lvl="0"/>
            <a:r>
              <a:rPr lang="it-IT" sz="1000" b="1" dirty="0" smtClean="0">
                <a:solidFill>
                  <a:schemeClr val="accent2">
                    <a:lumMod val="50000"/>
                  </a:schemeClr>
                </a:solidFill>
              </a:rPr>
              <a:t>-  RIDUZIONE </a:t>
            </a:r>
            <a:r>
              <a:rPr lang="it-IT" sz="1000" b="1" dirty="0">
                <a:solidFill>
                  <a:schemeClr val="accent2">
                    <a:lumMod val="50000"/>
                  </a:schemeClr>
                </a:solidFill>
              </a:rPr>
              <a:t>DEI COSTI DI </a:t>
            </a:r>
            <a:r>
              <a:rPr lang="it-IT" sz="1000" b="1" dirty="0" smtClean="0">
                <a:solidFill>
                  <a:schemeClr val="accent2">
                    <a:lumMod val="50000"/>
                  </a:schemeClr>
                </a:solidFill>
              </a:rPr>
              <a:t>SISTEMA   (INSTALLAZIONE         </a:t>
            </a:r>
          </a:p>
          <a:p>
            <a:pPr lvl="0"/>
            <a:r>
              <a:rPr lang="it-IT" sz="1000" b="1" dirty="0" smtClean="0">
                <a:solidFill>
                  <a:schemeClr val="accent2">
                    <a:lumMod val="50000"/>
                  </a:schemeClr>
                </a:solidFill>
              </a:rPr>
              <a:t>    INVERTERS, </a:t>
            </a:r>
            <a:r>
              <a:rPr lang="it-IT" sz="1000" b="1" dirty="0">
                <a:solidFill>
                  <a:schemeClr val="accent2">
                    <a:lumMod val="50000"/>
                  </a:schemeClr>
                </a:solidFill>
              </a:rPr>
              <a:t>ALLACCIAMENTO, ETC.)</a:t>
            </a:r>
          </a:p>
          <a:p>
            <a:pPr lvl="0"/>
            <a:r>
              <a:rPr lang="it-IT" sz="1000" b="1" dirty="0" smtClean="0">
                <a:solidFill>
                  <a:schemeClr val="accent2">
                    <a:lumMod val="50000"/>
                  </a:schemeClr>
                </a:solidFill>
              </a:rPr>
              <a:t>-  RIDUZIONE </a:t>
            </a:r>
            <a:r>
              <a:rPr lang="it-IT" sz="1000" b="1" dirty="0">
                <a:solidFill>
                  <a:schemeClr val="accent2">
                    <a:lumMod val="50000"/>
                  </a:schemeClr>
                </a:solidFill>
              </a:rPr>
              <a:t>DEI COSTI </a:t>
            </a:r>
            <a:r>
              <a:rPr lang="it-IT" sz="1000" b="1" dirty="0" smtClean="0">
                <a:solidFill>
                  <a:schemeClr val="accent2">
                    <a:lumMod val="50000"/>
                  </a:schemeClr>
                </a:solidFill>
              </a:rPr>
              <a:t>PER ’APPROVVIGIONAMENTO</a:t>
            </a:r>
            <a:endParaRPr lang="it-IT" sz="1000" b="1" dirty="0">
              <a:solidFill>
                <a:schemeClr val="accent2">
                  <a:lumMod val="50000"/>
                </a:schemeClr>
              </a:solidFill>
            </a:endParaRPr>
          </a:p>
          <a:p>
            <a:pPr lvl="0"/>
            <a:r>
              <a:rPr lang="it-IT" sz="1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it-IT" sz="1000" b="1" dirty="0" smtClean="0">
                <a:solidFill>
                  <a:schemeClr val="accent2">
                    <a:lumMod val="50000"/>
                  </a:schemeClr>
                </a:solidFill>
              </a:rPr>
              <a:t>   ENERGETICO </a:t>
            </a:r>
            <a:r>
              <a:rPr lang="it-IT" sz="1000" b="1" dirty="0">
                <a:solidFill>
                  <a:schemeClr val="accent2">
                    <a:lumMod val="50000"/>
                  </a:schemeClr>
                </a:solidFill>
              </a:rPr>
              <a:t>DELLA PROPRIA AUTO ELETTRICA</a:t>
            </a:r>
          </a:p>
        </p:txBody>
      </p:sp>
      <p:sp>
        <p:nvSpPr>
          <p:cNvPr id="20" name="Freccia in giù 19"/>
          <p:cNvSpPr/>
          <p:nvPr/>
        </p:nvSpPr>
        <p:spPr>
          <a:xfrm>
            <a:off x="4390681" y="4602717"/>
            <a:ext cx="2406054" cy="559224"/>
          </a:xfrm>
          <a:prstGeom prst="downArrow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7784866" y="5004680"/>
            <a:ext cx="2969725" cy="127429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t-IT" sz="1000" b="1" dirty="0" smtClean="0">
                <a:solidFill>
                  <a:schemeClr val="accent2">
                    <a:lumMod val="50000"/>
                  </a:schemeClr>
                </a:solidFill>
              </a:rPr>
              <a:t>AUTONOMIA ENERGETICA </a:t>
            </a:r>
          </a:p>
          <a:p>
            <a:pPr lvl="0"/>
            <a:r>
              <a:rPr lang="it-IT" sz="1000" b="1" dirty="0" smtClean="0">
                <a:solidFill>
                  <a:schemeClr val="accent2">
                    <a:lumMod val="50000"/>
                  </a:schemeClr>
                </a:solidFill>
              </a:rPr>
              <a:t>ANCHE IN CASO DI </a:t>
            </a:r>
          </a:p>
          <a:p>
            <a:pPr lvl="0"/>
            <a:r>
              <a:rPr lang="it-IT" sz="1000" b="1" dirty="0" smtClean="0">
                <a:solidFill>
                  <a:schemeClr val="accent2">
                    <a:lumMod val="50000"/>
                  </a:schemeClr>
                </a:solidFill>
              </a:rPr>
              <a:t>INTERRUZIONE DELLA  FORNITURA ENERGETICA</a:t>
            </a:r>
            <a:endParaRPr lang="it-IT" sz="1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" name="Freccia in giù 21"/>
          <p:cNvSpPr/>
          <p:nvPr/>
        </p:nvSpPr>
        <p:spPr>
          <a:xfrm>
            <a:off x="8093740" y="4654675"/>
            <a:ext cx="2467067" cy="559221"/>
          </a:xfrm>
          <a:prstGeom prst="downArrow">
            <a:avLst/>
          </a:prstGeom>
          <a:noFill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Ettagono 7"/>
          <p:cNvSpPr/>
          <p:nvPr/>
        </p:nvSpPr>
        <p:spPr>
          <a:xfrm>
            <a:off x="11755605" y="6436564"/>
            <a:ext cx="308344" cy="308344"/>
          </a:xfrm>
          <a:prstGeom prst="hept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8204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648246167"/>
              </p:ext>
            </p:extLst>
          </p:nvPr>
        </p:nvGraphicFramePr>
        <p:xfrm>
          <a:off x="-1303490" y="1721992"/>
          <a:ext cx="9132779" cy="4143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36167" y="5746173"/>
            <a:ext cx="10974388" cy="834736"/>
          </a:xfrm>
        </p:spPr>
        <p:txBody>
          <a:bodyPr>
            <a:normAutofit/>
          </a:bodyPr>
          <a:lstStyle/>
          <a:p>
            <a:r>
              <a:rPr lang="it-IT" dirty="0" smtClean="0"/>
              <a:t>									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093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zione">
  <a:themeElements>
    <a:clrScheme name="Giallo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itazion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azion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TM03457503[[fn=Citazione]]</Template>
  <TotalTime>730</TotalTime>
  <Words>1080</Words>
  <Application>Microsoft Office PowerPoint</Application>
  <PresentationFormat>Widescreen</PresentationFormat>
  <Paragraphs>180</Paragraphs>
  <Slides>20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4" baseType="lpstr">
      <vt:lpstr>Century Gothic</vt:lpstr>
      <vt:lpstr>Gadugi</vt:lpstr>
      <vt:lpstr>Wingdings 2</vt:lpstr>
      <vt:lpstr>Citazione</vt:lpstr>
      <vt:lpstr>Presentazione standard di PowerPoint</vt:lpstr>
      <vt:lpstr>L’OBIETTIVO DELLA RIDUZIONE DELLE EMISSIONI                          DEVE COINVOLGERE TUTTI:</vt:lpstr>
      <vt:lpstr>Presentazione standard di PowerPoint</vt:lpstr>
      <vt:lpstr>INTERVENTI SULL’EDILIZIA RESIDENZIALE</vt:lpstr>
      <vt:lpstr>iNNOVARE  i MECCANISMI Di iNCENTIVAZiONE DEL RiSPARMiO  Di ENERGiA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INTERVENTI DI EFFICIENTAMENTO ENERGETICO  DELLE P.M.I.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EFFICIENZA ENERGETICA NEL SETTORE PRODUTTIVO</dc:title>
  <dc:creator>Cristina Barbieri</dc:creator>
  <cp:lastModifiedBy>Marina Pilati</cp:lastModifiedBy>
  <cp:revision>74</cp:revision>
  <cp:lastPrinted>2016-04-18T09:23:15Z</cp:lastPrinted>
  <dcterms:created xsi:type="dcterms:W3CDTF">2016-03-16T09:02:16Z</dcterms:created>
  <dcterms:modified xsi:type="dcterms:W3CDTF">2016-04-18T10:22:58Z</dcterms:modified>
</cp:coreProperties>
</file>