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6" r:id="rId5"/>
    <p:sldId id="286" r:id="rId6"/>
    <p:sldId id="276" r:id="rId7"/>
    <p:sldId id="275" r:id="rId8"/>
    <p:sldId id="277" r:id="rId9"/>
    <p:sldId id="269" r:id="rId10"/>
    <p:sldId id="259" r:id="rId11"/>
    <p:sldId id="272" r:id="rId12"/>
    <p:sldId id="273" r:id="rId13"/>
    <p:sldId id="274" r:id="rId14"/>
    <p:sldId id="265" r:id="rId15"/>
    <p:sldId id="283" r:id="rId16"/>
    <p:sldId id="279" r:id="rId17"/>
    <p:sldId id="285" r:id="rId18"/>
    <p:sldId id="280" r:id="rId19"/>
    <p:sldId id="281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E34"/>
    <a:srgbClr val="DE9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Foglio1!$A$1:$A$20</c:f>
              <c:strCache>
                <c:ptCount val="20"/>
                <c:pt idx="0">
                  <c:v>LAZIO</c:v>
                </c:pt>
                <c:pt idx="1">
                  <c:v>SARDEGNA</c:v>
                </c:pt>
                <c:pt idx="2">
                  <c:v>ABRUZZO</c:v>
                </c:pt>
                <c:pt idx="3">
                  <c:v>CAMPANIA</c:v>
                </c:pt>
                <c:pt idx="4">
                  <c:v>SICILIA</c:v>
                </c:pt>
                <c:pt idx="5">
                  <c:v>UMBRIA</c:v>
                </c:pt>
                <c:pt idx="6">
                  <c:v>MOLISE</c:v>
                </c:pt>
                <c:pt idx="7">
                  <c:v>CALABRIA</c:v>
                </c:pt>
                <c:pt idx="8">
                  <c:v>BASILICATA</c:v>
                </c:pt>
                <c:pt idx="9">
                  <c:v>TOSCANA</c:v>
                </c:pt>
                <c:pt idx="10">
                  <c:v>LIGURIA</c:v>
                </c:pt>
                <c:pt idx="11">
                  <c:v>PUGLIA</c:v>
                </c:pt>
                <c:pt idx="12">
                  <c:v>VENETO</c:v>
                </c:pt>
                <c:pt idx="13">
                  <c:v>FRIULI V.GIULIA</c:v>
                </c:pt>
                <c:pt idx="14">
                  <c:v>VALLE D'AOSTA</c:v>
                </c:pt>
                <c:pt idx="15">
                  <c:v>EMILIA ROMAGNA</c:v>
                </c:pt>
                <c:pt idx="16">
                  <c:v>PIEMONTE</c:v>
                </c:pt>
                <c:pt idx="17">
                  <c:v>TRENTINO A.ADIGE</c:v>
                </c:pt>
                <c:pt idx="18">
                  <c:v>MARCHE</c:v>
                </c:pt>
                <c:pt idx="19">
                  <c:v>LOMBARDIA</c:v>
                </c:pt>
              </c:strCache>
            </c:strRef>
          </c:cat>
          <c:val>
            <c:numRef>
              <c:f>Foglio1!$B$1:$B$20</c:f>
              <c:numCache>
                <c:formatCode>0%</c:formatCode>
                <c:ptCount val="20"/>
                <c:pt idx="0">
                  <c:v>0.56000000000000005</c:v>
                </c:pt>
                <c:pt idx="1">
                  <c:v>0.52</c:v>
                </c:pt>
                <c:pt idx="2">
                  <c:v>0.51</c:v>
                </c:pt>
                <c:pt idx="3">
                  <c:v>0.49</c:v>
                </c:pt>
                <c:pt idx="4">
                  <c:v>0.48</c:v>
                </c:pt>
                <c:pt idx="5">
                  <c:v>0.47</c:v>
                </c:pt>
                <c:pt idx="6">
                  <c:v>0.46</c:v>
                </c:pt>
                <c:pt idx="7">
                  <c:v>0.45</c:v>
                </c:pt>
                <c:pt idx="8">
                  <c:v>0.41</c:v>
                </c:pt>
                <c:pt idx="9">
                  <c:v>0.39</c:v>
                </c:pt>
                <c:pt idx="10">
                  <c:v>0.38</c:v>
                </c:pt>
                <c:pt idx="11">
                  <c:v>0.38</c:v>
                </c:pt>
                <c:pt idx="12">
                  <c:v>0.34</c:v>
                </c:pt>
                <c:pt idx="13">
                  <c:v>0.3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0.25</c:v>
                </c:pt>
                <c:pt idx="19">
                  <c:v>0.23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4285144"/>
        <c:axId val="554285536"/>
      </c:barChart>
      <c:catAx>
        <c:axId val="554285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4285536"/>
        <c:crosses val="autoZero"/>
        <c:auto val="1"/>
        <c:lblAlgn val="ctr"/>
        <c:lblOffset val="100"/>
        <c:noMultiLvlLbl val="0"/>
      </c:catAx>
      <c:valAx>
        <c:axId val="55428553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428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PRELIEVI DI ACQUA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79561297274436"/>
          <c:y val="0.17070781092040344"/>
          <c:w val="0.75069804491847847"/>
          <c:h val="0.763159483581280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ECAE98-BF55-4D03-AA2B-40C0404EA9E7}" type="VALU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35,9%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823266157074965"/>
                  <c:y val="-3.63401102392988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27274811334505E-2"/>
                      <c:h val="0.10571338068611845"/>
                    </c:manualLayout>
                  </c15:layout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9F26F9-1AFE-4AEE-9535-85EE81E68969}" type="VALU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74B3AC-9831-46A5-A7FB-6799E0480BFB}" type="VALU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Foglio1!$A$10:$F$10</c:f>
              <c:strCache>
                <c:ptCount val="6"/>
                <c:pt idx="0">
                  <c:v> POZZO</c:v>
                </c:pt>
                <c:pt idx="1">
                  <c:v>SORGENTE</c:v>
                </c:pt>
                <c:pt idx="2">
                  <c:v>BACINI ARTIFICIALI</c:v>
                </c:pt>
                <c:pt idx="3">
                  <c:v>CORSI D'ACQUA</c:v>
                </c:pt>
                <c:pt idx="4">
                  <c:v>LAGO</c:v>
                </c:pt>
                <c:pt idx="5">
                  <c:v>MARE</c:v>
                </c:pt>
              </c:strCache>
            </c:strRef>
          </c:cat>
          <c:val>
            <c:numRef>
              <c:f>Foglio1!$A$11:$F$11</c:f>
              <c:numCache>
                <c:formatCode>General</c:formatCode>
                <c:ptCount val="6"/>
                <c:pt idx="0">
                  <c:v>48.9</c:v>
                </c:pt>
                <c:pt idx="1">
                  <c:v>35.9</c:v>
                </c:pt>
                <c:pt idx="2">
                  <c:v>9</c:v>
                </c:pt>
                <c:pt idx="3">
                  <c:v>4.8</c:v>
                </c:pt>
                <c:pt idx="4">
                  <c:v>0.5</c:v>
                </c:pt>
                <c:pt idx="5">
                  <c:v>0.1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6720792"/>
        <c:axId val="706721184"/>
      </c:barChart>
      <c:catAx>
        <c:axId val="70672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6721184"/>
        <c:crosses val="autoZero"/>
        <c:auto val="1"/>
        <c:lblAlgn val="ctr"/>
        <c:lblOffset val="100"/>
        <c:noMultiLvlLbl val="0"/>
      </c:catAx>
      <c:valAx>
        <c:axId val="706721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672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60E24-13AE-49AF-BD12-35486FF1DB8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4C3D07-4E15-48AB-A578-29A75846FAC1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 </a:t>
          </a:r>
        </a:p>
        <a:p>
          <a:pPr rtl="0"/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E’ UN BENE FONDAMENTALE</a:t>
          </a:r>
        </a:p>
        <a:p>
          <a:pPr rtl="0"/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(ACQUA MADRE DI VITA)</a:t>
          </a:r>
          <a:endParaRPr lang="it-IT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098D4F6-1681-49D6-9411-7ADB0EF01C5F}" type="parTrans" cxnId="{31AD8E08-9D16-4059-B40C-3BD02E544AB5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BE47638-4568-428A-B1AE-C530D96AE1BD}" type="sibTrans" cxnId="{31AD8E08-9D16-4059-B40C-3BD02E544AB5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F8F372A-16E0-45CC-9218-69BDE16EAE0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it-I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 </a:t>
          </a:r>
        </a:p>
        <a:p>
          <a:pPr rtl="0"/>
          <a:r>
            <a:rPr lang="it-I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E’ UNA RISORSA ECONOMICA</a:t>
          </a:r>
          <a:endParaRPr lang="it-IT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875D418-801A-4688-A88D-8A2BABDD074B}" type="parTrans" cxnId="{497BC481-0442-4120-B474-1B369B9E2001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76412E-9CAD-426E-BCC3-428F19628790}" type="sibTrans" cxnId="{497BC481-0442-4120-B474-1B369B9E2001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8026973-26A4-4C4E-9B55-A1EAFF096D2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</a:t>
          </a:r>
        </a:p>
        <a:p>
          <a:pPr rtl="0"/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E’ UNA RISORSA ENERGETICA</a:t>
          </a:r>
          <a:endParaRPr lang="it-IT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12705B1-3FF4-44B5-98AA-0F88BC78594C}" type="parTrans" cxnId="{BDC57896-D0FD-4A5C-889B-0F6366F93F03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5F4A80E-0268-40F3-9230-3BBF84AA0867}" type="sibTrans" cxnId="{BDC57896-D0FD-4A5C-889B-0F6366F93F03}">
      <dgm:prSet/>
      <dgm:spPr/>
      <dgm:t>
        <a:bodyPr/>
        <a:lstStyle/>
        <a:p>
          <a:endParaRPr lang="it-IT" sz="2000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E968B10-B996-47A9-9266-65B246E9B9AD}" type="pres">
      <dgm:prSet presAssocID="{35460E24-13AE-49AF-BD12-35486FF1DB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BF47F74-0B79-4D3E-9E6F-694D5E54F8FC}" type="pres">
      <dgm:prSet presAssocID="{7E4C3D07-4E15-48AB-A578-29A75846FAC1}" presName="hierRoot1" presStyleCnt="0">
        <dgm:presLayoutVars>
          <dgm:hierBranch val="init"/>
        </dgm:presLayoutVars>
      </dgm:prSet>
      <dgm:spPr/>
    </dgm:pt>
    <dgm:pt modelId="{73C4C21F-6413-41FC-B095-53404CCFF85A}" type="pres">
      <dgm:prSet presAssocID="{7E4C3D07-4E15-48AB-A578-29A75846FAC1}" presName="rootComposite1" presStyleCnt="0"/>
      <dgm:spPr/>
    </dgm:pt>
    <dgm:pt modelId="{43D1063B-0B08-4A3E-BB21-8AEBDD871DA3}" type="pres">
      <dgm:prSet presAssocID="{7E4C3D07-4E15-48AB-A578-29A75846FAC1}" presName="rootText1" presStyleLbl="node0" presStyleIdx="0" presStyleCnt="3" custScaleX="140319" custScaleY="14403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0965102-C7A4-451A-90FD-5EF6ECA094D2}" type="pres">
      <dgm:prSet presAssocID="{7E4C3D07-4E15-48AB-A578-29A75846FAC1}" presName="rootConnector1" presStyleLbl="node1" presStyleIdx="0" presStyleCnt="0"/>
      <dgm:spPr/>
      <dgm:t>
        <a:bodyPr/>
        <a:lstStyle/>
        <a:p>
          <a:endParaRPr lang="it-IT"/>
        </a:p>
      </dgm:t>
    </dgm:pt>
    <dgm:pt modelId="{1DAB55AD-A124-41E7-A7E9-AF35E59CA313}" type="pres">
      <dgm:prSet presAssocID="{7E4C3D07-4E15-48AB-A578-29A75846FAC1}" presName="hierChild2" presStyleCnt="0"/>
      <dgm:spPr/>
    </dgm:pt>
    <dgm:pt modelId="{BEAB3EC5-9F92-4787-8168-3CE19928BFB5}" type="pres">
      <dgm:prSet presAssocID="{7E4C3D07-4E15-48AB-A578-29A75846FAC1}" presName="hierChild3" presStyleCnt="0"/>
      <dgm:spPr/>
    </dgm:pt>
    <dgm:pt modelId="{10F8FBF9-AE91-4A42-A04A-9E25E842DF07}" type="pres">
      <dgm:prSet presAssocID="{CF8F372A-16E0-45CC-9218-69BDE16EAE0F}" presName="hierRoot1" presStyleCnt="0">
        <dgm:presLayoutVars>
          <dgm:hierBranch val="init"/>
        </dgm:presLayoutVars>
      </dgm:prSet>
      <dgm:spPr/>
    </dgm:pt>
    <dgm:pt modelId="{B3E867B4-A6F9-4BE0-817E-2BA7A89E0AA6}" type="pres">
      <dgm:prSet presAssocID="{CF8F372A-16E0-45CC-9218-69BDE16EAE0F}" presName="rootComposite1" presStyleCnt="0"/>
      <dgm:spPr/>
    </dgm:pt>
    <dgm:pt modelId="{20890FE5-E8D9-4C9E-959B-5CA4AA3A9BB9}" type="pres">
      <dgm:prSet presAssocID="{CF8F372A-16E0-45CC-9218-69BDE16EAE0F}" presName="rootText1" presStyleLbl="node0" presStyleIdx="1" presStyleCnt="3" custScaleX="141241" custScaleY="152097" custLinFactNeighborY="-13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5C51D08-6C80-45C8-8295-27603F167A64}" type="pres">
      <dgm:prSet presAssocID="{CF8F372A-16E0-45CC-9218-69BDE16EAE0F}" presName="rootConnector1" presStyleLbl="node1" presStyleIdx="0" presStyleCnt="0"/>
      <dgm:spPr/>
      <dgm:t>
        <a:bodyPr/>
        <a:lstStyle/>
        <a:p>
          <a:endParaRPr lang="it-IT"/>
        </a:p>
      </dgm:t>
    </dgm:pt>
    <dgm:pt modelId="{AC172F44-7709-45BE-8BF2-8FCD6AA064DB}" type="pres">
      <dgm:prSet presAssocID="{CF8F372A-16E0-45CC-9218-69BDE16EAE0F}" presName="hierChild2" presStyleCnt="0"/>
      <dgm:spPr/>
    </dgm:pt>
    <dgm:pt modelId="{F5D6B5EA-3FBA-4086-AFDE-2CAED6955A1A}" type="pres">
      <dgm:prSet presAssocID="{CF8F372A-16E0-45CC-9218-69BDE16EAE0F}" presName="hierChild3" presStyleCnt="0"/>
      <dgm:spPr/>
    </dgm:pt>
    <dgm:pt modelId="{C92FC5F1-64B0-4563-B3F7-0A8CD033D7C0}" type="pres">
      <dgm:prSet presAssocID="{68026973-26A4-4C4E-9B55-A1EAFF096D2E}" presName="hierRoot1" presStyleCnt="0">
        <dgm:presLayoutVars>
          <dgm:hierBranch val="init"/>
        </dgm:presLayoutVars>
      </dgm:prSet>
      <dgm:spPr/>
    </dgm:pt>
    <dgm:pt modelId="{5BEDD47C-D902-43E5-AAD9-8D4B542AB59F}" type="pres">
      <dgm:prSet presAssocID="{68026973-26A4-4C4E-9B55-A1EAFF096D2E}" presName="rootComposite1" presStyleCnt="0"/>
      <dgm:spPr/>
    </dgm:pt>
    <dgm:pt modelId="{4298C679-A04C-4EED-9B17-ECC8A7105C26}" type="pres">
      <dgm:prSet presAssocID="{68026973-26A4-4C4E-9B55-A1EAFF096D2E}" presName="rootText1" presStyleLbl="node0" presStyleIdx="2" presStyleCnt="3" custScaleX="141082" custScaleY="150802" custLinFactNeighborX="-4130" custLinFactNeighborY="796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AE8B54-80A0-4A52-B91E-7D899C1DF8EB}" type="pres">
      <dgm:prSet presAssocID="{68026973-26A4-4C4E-9B55-A1EAFF096D2E}" presName="rootConnector1" presStyleLbl="node1" presStyleIdx="0" presStyleCnt="0"/>
      <dgm:spPr/>
      <dgm:t>
        <a:bodyPr/>
        <a:lstStyle/>
        <a:p>
          <a:endParaRPr lang="it-IT"/>
        </a:p>
      </dgm:t>
    </dgm:pt>
    <dgm:pt modelId="{AF6519F5-13C0-4F87-9C8E-8E24A21E87D1}" type="pres">
      <dgm:prSet presAssocID="{68026973-26A4-4C4E-9B55-A1EAFF096D2E}" presName="hierChild2" presStyleCnt="0"/>
      <dgm:spPr/>
    </dgm:pt>
    <dgm:pt modelId="{6515FE5B-89EA-4BE7-963F-810F1C8ACED7}" type="pres">
      <dgm:prSet presAssocID="{68026973-26A4-4C4E-9B55-A1EAFF096D2E}" presName="hierChild3" presStyleCnt="0"/>
      <dgm:spPr/>
    </dgm:pt>
  </dgm:ptLst>
  <dgm:cxnLst>
    <dgm:cxn modelId="{BDC57896-D0FD-4A5C-889B-0F6366F93F03}" srcId="{35460E24-13AE-49AF-BD12-35486FF1DB88}" destId="{68026973-26A4-4C4E-9B55-A1EAFF096D2E}" srcOrd="2" destOrd="0" parTransId="{112705B1-3FF4-44B5-98AA-0F88BC78594C}" sibTransId="{F5F4A80E-0268-40F3-9230-3BBF84AA0867}"/>
    <dgm:cxn modelId="{7CD91F76-6618-4018-8A35-E8B7C972BBEF}" type="presOf" srcId="{68026973-26A4-4C4E-9B55-A1EAFF096D2E}" destId="{8EAE8B54-80A0-4A52-B91E-7D899C1DF8EB}" srcOrd="1" destOrd="0" presId="urn:microsoft.com/office/officeart/2009/3/layout/HorizontalOrganizationChart"/>
    <dgm:cxn modelId="{0A7A5A5C-910E-4DAA-B4AB-B637B7AC1CC5}" type="presOf" srcId="{35460E24-13AE-49AF-BD12-35486FF1DB88}" destId="{2E968B10-B996-47A9-9266-65B246E9B9AD}" srcOrd="0" destOrd="0" presId="urn:microsoft.com/office/officeart/2009/3/layout/HorizontalOrganizationChart"/>
    <dgm:cxn modelId="{C79E80A3-A4E3-43A2-B316-746F9656F496}" type="presOf" srcId="{CF8F372A-16E0-45CC-9218-69BDE16EAE0F}" destId="{D5C51D08-6C80-45C8-8295-27603F167A64}" srcOrd="1" destOrd="0" presId="urn:microsoft.com/office/officeart/2009/3/layout/HorizontalOrganizationChart"/>
    <dgm:cxn modelId="{0C184679-E211-42DF-81F9-2C7D0A004B8B}" type="presOf" srcId="{7E4C3D07-4E15-48AB-A578-29A75846FAC1}" destId="{43D1063B-0B08-4A3E-BB21-8AEBDD871DA3}" srcOrd="0" destOrd="0" presId="urn:microsoft.com/office/officeart/2009/3/layout/HorizontalOrganizationChart"/>
    <dgm:cxn modelId="{31AD8E08-9D16-4059-B40C-3BD02E544AB5}" srcId="{35460E24-13AE-49AF-BD12-35486FF1DB88}" destId="{7E4C3D07-4E15-48AB-A578-29A75846FAC1}" srcOrd="0" destOrd="0" parTransId="{D098D4F6-1681-49D6-9411-7ADB0EF01C5F}" sibTransId="{5BE47638-4568-428A-B1AE-C530D96AE1BD}"/>
    <dgm:cxn modelId="{87B627F3-157C-4190-8338-F80FD1AF6515}" type="presOf" srcId="{7E4C3D07-4E15-48AB-A578-29A75846FAC1}" destId="{90965102-C7A4-451A-90FD-5EF6ECA094D2}" srcOrd="1" destOrd="0" presId="urn:microsoft.com/office/officeart/2009/3/layout/HorizontalOrganizationChart"/>
    <dgm:cxn modelId="{497BC481-0442-4120-B474-1B369B9E2001}" srcId="{35460E24-13AE-49AF-BD12-35486FF1DB88}" destId="{CF8F372A-16E0-45CC-9218-69BDE16EAE0F}" srcOrd="1" destOrd="0" parTransId="{1875D418-801A-4688-A88D-8A2BABDD074B}" sibTransId="{B376412E-9CAD-426E-BCC3-428F19628790}"/>
    <dgm:cxn modelId="{F5564BFE-989B-4098-867A-AED55CA485EC}" type="presOf" srcId="{68026973-26A4-4C4E-9B55-A1EAFF096D2E}" destId="{4298C679-A04C-4EED-9B17-ECC8A7105C26}" srcOrd="0" destOrd="0" presId="urn:microsoft.com/office/officeart/2009/3/layout/HorizontalOrganizationChart"/>
    <dgm:cxn modelId="{623EA6B1-1697-4100-9F32-F2DDE4E7BFFB}" type="presOf" srcId="{CF8F372A-16E0-45CC-9218-69BDE16EAE0F}" destId="{20890FE5-E8D9-4C9E-959B-5CA4AA3A9BB9}" srcOrd="0" destOrd="0" presId="urn:microsoft.com/office/officeart/2009/3/layout/HorizontalOrganizationChart"/>
    <dgm:cxn modelId="{E311A1BD-BBD3-4F01-A43C-EA6ABCCB58CE}" type="presParOf" srcId="{2E968B10-B996-47A9-9266-65B246E9B9AD}" destId="{CBF47F74-0B79-4D3E-9E6F-694D5E54F8FC}" srcOrd="0" destOrd="0" presId="urn:microsoft.com/office/officeart/2009/3/layout/HorizontalOrganizationChart"/>
    <dgm:cxn modelId="{FDB69652-2F88-4274-B42C-DF4D00243534}" type="presParOf" srcId="{CBF47F74-0B79-4D3E-9E6F-694D5E54F8FC}" destId="{73C4C21F-6413-41FC-B095-53404CCFF85A}" srcOrd="0" destOrd="0" presId="urn:microsoft.com/office/officeart/2009/3/layout/HorizontalOrganizationChart"/>
    <dgm:cxn modelId="{5CE19409-F82C-4608-B99C-35577402E920}" type="presParOf" srcId="{73C4C21F-6413-41FC-B095-53404CCFF85A}" destId="{43D1063B-0B08-4A3E-BB21-8AEBDD871DA3}" srcOrd="0" destOrd="0" presId="urn:microsoft.com/office/officeart/2009/3/layout/HorizontalOrganizationChart"/>
    <dgm:cxn modelId="{78466956-144B-4F73-BFA6-6B0421A5CA46}" type="presParOf" srcId="{73C4C21F-6413-41FC-B095-53404CCFF85A}" destId="{90965102-C7A4-451A-90FD-5EF6ECA094D2}" srcOrd="1" destOrd="0" presId="urn:microsoft.com/office/officeart/2009/3/layout/HorizontalOrganizationChart"/>
    <dgm:cxn modelId="{6AA02F9A-574F-4D3A-8764-987E18A8CDC7}" type="presParOf" srcId="{CBF47F74-0B79-4D3E-9E6F-694D5E54F8FC}" destId="{1DAB55AD-A124-41E7-A7E9-AF35E59CA313}" srcOrd="1" destOrd="0" presId="urn:microsoft.com/office/officeart/2009/3/layout/HorizontalOrganizationChart"/>
    <dgm:cxn modelId="{9BB56CB6-9C34-479F-A3D3-EB9F668936DB}" type="presParOf" srcId="{CBF47F74-0B79-4D3E-9E6F-694D5E54F8FC}" destId="{BEAB3EC5-9F92-4787-8168-3CE19928BFB5}" srcOrd="2" destOrd="0" presId="urn:microsoft.com/office/officeart/2009/3/layout/HorizontalOrganizationChart"/>
    <dgm:cxn modelId="{BC34FADF-5A1B-44E7-88D0-A8F42F8BD924}" type="presParOf" srcId="{2E968B10-B996-47A9-9266-65B246E9B9AD}" destId="{10F8FBF9-AE91-4A42-A04A-9E25E842DF07}" srcOrd="1" destOrd="0" presId="urn:microsoft.com/office/officeart/2009/3/layout/HorizontalOrganizationChart"/>
    <dgm:cxn modelId="{4D5C58C4-AFDD-4C3A-8890-B4B390C74F50}" type="presParOf" srcId="{10F8FBF9-AE91-4A42-A04A-9E25E842DF07}" destId="{B3E867B4-A6F9-4BE0-817E-2BA7A89E0AA6}" srcOrd="0" destOrd="0" presId="urn:microsoft.com/office/officeart/2009/3/layout/HorizontalOrganizationChart"/>
    <dgm:cxn modelId="{EAD56726-CDE6-42BE-A4E8-6541BF8F8B67}" type="presParOf" srcId="{B3E867B4-A6F9-4BE0-817E-2BA7A89E0AA6}" destId="{20890FE5-E8D9-4C9E-959B-5CA4AA3A9BB9}" srcOrd="0" destOrd="0" presId="urn:microsoft.com/office/officeart/2009/3/layout/HorizontalOrganizationChart"/>
    <dgm:cxn modelId="{66E79547-483B-4654-866A-C4DB3E554EFF}" type="presParOf" srcId="{B3E867B4-A6F9-4BE0-817E-2BA7A89E0AA6}" destId="{D5C51D08-6C80-45C8-8295-27603F167A64}" srcOrd="1" destOrd="0" presId="urn:microsoft.com/office/officeart/2009/3/layout/HorizontalOrganizationChart"/>
    <dgm:cxn modelId="{A4D6F852-B3AC-4E9C-A544-54D2C5E24219}" type="presParOf" srcId="{10F8FBF9-AE91-4A42-A04A-9E25E842DF07}" destId="{AC172F44-7709-45BE-8BF2-8FCD6AA064DB}" srcOrd="1" destOrd="0" presId="urn:microsoft.com/office/officeart/2009/3/layout/HorizontalOrganizationChart"/>
    <dgm:cxn modelId="{A5F3FE83-477A-4954-9C62-B5A6C76CB70C}" type="presParOf" srcId="{10F8FBF9-AE91-4A42-A04A-9E25E842DF07}" destId="{F5D6B5EA-3FBA-4086-AFDE-2CAED6955A1A}" srcOrd="2" destOrd="0" presId="urn:microsoft.com/office/officeart/2009/3/layout/HorizontalOrganizationChart"/>
    <dgm:cxn modelId="{B2EDAC42-E99E-4F62-8A95-B67011F091BF}" type="presParOf" srcId="{2E968B10-B996-47A9-9266-65B246E9B9AD}" destId="{C92FC5F1-64B0-4563-B3F7-0A8CD033D7C0}" srcOrd="2" destOrd="0" presId="urn:microsoft.com/office/officeart/2009/3/layout/HorizontalOrganizationChart"/>
    <dgm:cxn modelId="{DC1562C7-308F-45B5-AB1B-547CEB972E2C}" type="presParOf" srcId="{C92FC5F1-64B0-4563-B3F7-0A8CD033D7C0}" destId="{5BEDD47C-D902-43E5-AAD9-8D4B542AB59F}" srcOrd="0" destOrd="0" presId="urn:microsoft.com/office/officeart/2009/3/layout/HorizontalOrganizationChart"/>
    <dgm:cxn modelId="{972428DA-75A0-45E3-B0A1-E3DC6FBD7AFA}" type="presParOf" srcId="{5BEDD47C-D902-43E5-AAD9-8D4B542AB59F}" destId="{4298C679-A04C-4EED-9B17-ECC8A7105C26}" srcOrd="0" destOrd="0" presId="urn:microsoft.com/office/officeart/2009/3/layout/HorizontalOrganizationChart"/>
    <dgm:cxn modelId="{7600CB20-9964-4909-8333-EFD98DD52700}" type="presParOf" srcId="{5BEDD47C-D902-43E5-AAD9-8D4B542AB59F}" destId="{8EAE8B54-80A0-4A52-B91E-7D899C1DF8EB}" srcOrd="1" destOrd="0" presId="urn:microsoft.com/office/officeart/2009/3/layout/HorizontalOrganizationChart"/>
    <dgm:cxn modelId="{B0753A1A-4904-4834-978E-6B21695BE625}" type="presParOf" srcId="{C92FC5F1-64B0-4563-B3F7-0A8CD033D7C0}" destId="{AF6519F5-13C0-4F87-9C8E-8E24A21E87D1}" srcOrd="1" destOrd="0" presId="urn:microsoft.com/office/officeart/2009/3/layout/HorizontalOrganizationChart"/>
    <dgm:cxn modelId="{3EB01CCE-B92D-47C4-BDEF-A09F904BFDAB}" type="presParOf" srcId="{C92FC5F1-64B0-4563-B3F7-0A8CD033D7C0}" destId="{6515FE5B-89EA-4BE7-963F-810F1C8ACED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DD1E9-4927-4A3C-AEA9-BC08111F11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ED5961A-1048-4596-BA4F-8C6E20B43E21}">
      <dgm:prSet custT="1"/>
      <dgm:spPr/>
      <dgm:t>
        <a:bodyPr/>
        <a:lstStyle/>
        <a:p>
          <a:pPr algn="ctr" rtl="0"/>
          <a:endParaRPr lang="it-IT" sz="3200" dirty="0" smtClean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E7290DDF-7D4D-40AA-911B-06EBB5DE3D41}" type="parTrans" cxnId="{1A127CD8-A7BA-4733-AC0B-70BDB1A6AC40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BB6F8C08-EFF2-4471-8770-D4D8EE5B92E8}" type="sibTrans" cxnId="{1A127CD8-A7BA-4733-AC0B-70BDB1A6AC40}">
      <dgm:prSet/>
      <dgm:spPr/>
      <dgm:t>
        <a:bodyPr/>
        <a:lstStyle/>
        <a:p>
          <a:endParaRPr lang="it-IT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DCB28F4-5A38-4141-A790-BF6BB258707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it-IT" sz="20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 ANALISI DEGLI IMPATTI E DELLE AZIONI DI CONTRASTO 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al cambiamento climatico</a:t>
          </a:r>
          <a:endParaRPr lang="it-IT" sz="18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43022D8-1D6B-4646-91AA-4C6D6C5959F4}" type="parTrans" cxnId="{E3BA824D-0B6D-4343-833A-B32CDCA23EEF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B3B8B05-BB1C-4EA1-BBE0-821F07BE9DDC}" type="sibTrans" cxnId="{E3BA824D-0B6D-4343-833A-B32CDCA23EEF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E8A6854-AC8D-4289-92CA-740D61AB180D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it-IT" sz="20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LA RIDEFINIZIONE DELLE PRIORITA’</a:t>
          </a:r>
          <a:r>
            <a:rPr lang="it-IT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dell’intervento pubblico facendo perno sulla sostenibilità </a:t>
          </a:r>
          <a:endParaRPr lang="it-IT" sz="18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77446D8-E257-452B-A927-275455DE1FD1}" type="parTrans" cxnId="{E54DE560-E9C2-4298-B575-055D9C2D3127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034372F0-B6F5-44CF-9557-778AC929F73F}" type="sibTrans" cxnId="{E54DE560-E9C2-4298-B575-055D9C2D3127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E887A353-CE2E-489B-BFD1-7A16A2BF49A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it-IT" sz="20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UN’AZIONE SISTEMICA </a:t>
          </a:r>
          <a:r>
            <a:rPr lang="it-IT" sz="1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capace  di unificare l’attività degli Enti che hanno competenza nella </a:t>
          </a:r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TUTELA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 nell’</a:t>
          </a:r>
          <a:r>
            <a: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USO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della risorsa idrica</a:t>
          </a:r>
          <a:endParaRPr lang="it-IT" sz="18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A5C8AAC-9543-42B8-B8A0-B0D8D8FB6F0C}" type="parTrans" cxnId="{5FD67020-A50E-42D9-8A7B-B14EB8CCB118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C32C2574-0736-4121-88E7-83DABEED0136}" type="sibTrans" cxnId="{5FD67020-A50E-42D9-8A7B-B14EB8CCB118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846ED56-E91A-40BD-BD04-EC2893BB0FA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it-IT" sz="20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UNA VISIONE STRATEGICA</a:t>
          </a:r>
          <a:endParaRPr lang="it-IT" sz="2000" b="1" u="sng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F86FD4F-1F97-46B6-9396-37AEB45BB808}" type="parTrans" cxnId="{1CBFC485-0224-4D32-BDA0-46F275C58254}">
      <dgm:prSet/>
      <dgm:spPr/>
      <dgm:t>
        <a:bodyPr/>
        <a:lstStyle/>
        <a:p>
          <a:endParaRPr lang="it-IT"/>
        </a:p>
      </dgm:t>
    </dgm:pt>
    <dgm:pt modelId="{FDFEF0DF-5544-4524-A3DC-3EAB9A7EB329}" type="sibTrans" cxnId="{1CBFC485-0224-4D32-BDA0-46F275C58254}">
      <dgm:prSet/>
      <dgm:spPr/>
      <dgm:t>
        <a:bodyPr/>
        <a:lstStyle/>
        <a:p>
          <a:endParaRPr lang="it-IT"/>
        </a:p>
      </dgm:t>
    </dgm:pt>
    <dgm:pt modelId="{21E51232-79CD-4352-A514-A4EB32B2EA9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it-IT" sz="2000" b="1" u="sng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PIU’ RISORSE E MAGGIORE CONTINUITA’</a:t>
          </a:r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alle iniziative di manutenzione e cura dell’assetto idrogeologico del territorio</a:t>
          </a:r>
          <a:endParaRPr lang="it-IT" sz="18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3E4C0DA-7A52-452B-A9C2-3B2F6D03E7AF}" type="sibTrans" cxnId="{367DE1E4-DF5C-480C-8E06-DDB717971F15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19734FE8-F669-4DA6-A1B8-D8C6130EADF1}" type="parTrans" cxnId="{367DE1E4-DF5C-480C-8E06-DDB717971F15}">
      <dgm:prSet/>
      <dgm:spPr/>
      <dgm:t>
        <a:bodyPr/>
        <a:lstStyle/>
        <a:p>
          <a:endParaRPr lang="it-IT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76502951-40D7-427B-B43E-960625C7ACC2}" type="pres">
      <dgm:prSet presAssocID="{7A6DD1E9-4927-4A3C-AEA9-BC08111F11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F3B3B6A-07CA-43C7-AAF3-9F52463086E4}" type="pres">
      <dgm:prSet presAssocID="{BED5961A-1048-4596-BA4F-8C6E20B43E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DC9291-A445-426B-921F-8BD9EF6ACDF9}" type="pres">
      <dgm:prSet presAssocID="{BED5961A-1048-4596-BA4F-8C6E20B43E2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C3140DB-78D3-4F32-9C3A-2F87F65056A8}" type="presOf" srcId="{3E8A6854-AC8D-4289-92CA-740D61AB180D}" destId="{E9DC9291-A445-426B-921F-8BD9EF6ACDF9}" srcOrd="0" destOrd="1" presId="urn:microsoft.com/office/officeart/2005/8/layout/vList2"/>
    <dgm:cxn modelId="{367DE1E4-DF5C-480C-8E06-DDB717971F15}" srcId="{BED5961A-1048-4596-BA4F-8C6E20B43E21}" destId="{21E51232-79CD-4352-A514-A4EB32B2EA9C}" srcOrd="3" destOrd="0" parTransId="{19734FE8-F669-4DA6-A1B8-D8C6130EADF1}" sibTransId="{93E4C0DA-7A52-452B-A9C2-3B2F6D03E7AF}"/>
    <dgm:cxn modelId="{0F47B71F-C5E8-483D-889A-657AEF6DDCBB}" type="presOf" srcId="{E887A353-CE2E-489B-BFD1-7A16A2BF49A7}" destId="{E9DC9291-A445-426B-921F-8BD9EF6ACDF9}" srcOrd="0" destOrd="2" presId="urn:microsoft.com/office/officeart/2005/8/layout/vList2"/>
    <dgm:cxn modelId="{E54DE560-E9C2-4298-B575-055D9C2D3127}" srcId="{BED5961A-1048-4596-BA4F-8C6E20B43E21}" destId="{3E8A6854-AC8D-4289-92CA-740D61AB180D}" srcOrd="1" destOrd="0" parTransId="{477446D8-E257-452B-A927-275455DE1FD1}" sibTransId="{034372F0-B6F5-44CF-9557-778AC929F73F}"/>
    <dgm:cxn modelId="{E3BA824D-0B6D-4343-833A-B32CDCA23EEF}" srcId="{BED5961A-1048-4596-BA4F-8C6E20B43E21}" destId="{0DCB28F4-5A38-4141-A790-BF6BB258707A}" srcOrd="0" destOrd="0" parTransId="{843022D8-1D6B-4646-91AA-4C6D6C5959F4}" sibTransId="{3B3B8B05-BB1C-4EA1-BBE0-821F07BE9DDC}"/>
    <dgm:cxn modelId="{16C90222-42D5-42EC-BFA1-C3144C5A0476}" type="presOf" srcId="{BED5961A-1048-4596-BA4F-8C6E20B43E21}" destId="{EF3B3B6A-07CA-43C7-AAF3-9F52463086E4}" srcOrd="0" destOrd="0" presId="urn:microsoft.com/office/officeart/2005/8/layout/vList2"/>
    <dgm:cxn modelId="{4F1F0CD4-B5AD-486E-B146-4F3752D8ABED}" type="presOf" srcId="{21E51232-79CD-4352-A514-A4EB32B2EA9C}" destId="{E9DC9291-A445-426B-921F-8BD9EF6ACDF9}" srcOrd="0" destOrd="3" presId="urn:microsoft.com/office/officeart/2005/8/layout/vList2"/>
    <dgm:cxn modelId="{1A127CD8-A7BA-4733-AC0B-70BDB1A6AC40}" srcId="{7A6DD1E9-4927-4A3C-AEA9-BC08111F1142}" destId="{BED5961A-1048-4596-BA4F-8C6E20B43E21}" srcOrd="0" destOrd="0" parTransId="{E7290DDF-7D4D-40AA-911B-06EBB5DE3D41}" sibTransId="{BB6F8C08-EFF2-4471-8770-D4D8EE5B92E8}"/>
    <dgm:cxn modelId="{18EB57BB-1560-44B1-91B2-D7EFCB083376}" type="presOf" srcId="{A846ED56-E91A-40BD-BD04-EC2893BB0FA9}" destId="{E9DC9291-A445-426B-921F-8BD9EF6ACDF9}" srcOrd="0" destOrd="4" presId="urn:microsoft.com/office/officeart/2005/8/layout/vList2"/>
    <dgm:cxn modelId="{1CBFC485-0224-4D32-BDA0-46F275C58254}" srcId="{BED5961A-1048-4596-BA4F-8C6E20B43E21}" destId="{A846ED56-E91A-40BD-BD04-EC2893BB0FA9}" srcOrd="4" destOrd="0" parTransId="{CF86FD4F-1F97-46B6-9396-37AEB45BB808}" sibTransId="{FDFEF0DF-5544-4524-A3DC-3EAB9A7EB329}"/>
    <dgm:cxn modelId="{B8F90746-8D91-4B68-ACB7-F7A24C4811F8}" type="presOf" srcId="{0DCB28F4-5A38-4141-A790-BF6BB258707A}" destId="{E9DC9291-A445-426B-921F-8BD9EF6ACDF9}" srcOrd="0" destOrd="0" presId="urn:microsoft.com/office/officeart/2005/8/layout/vList2"/>
    <dgm:cxn modelId="{5FD67020-A50E-42D9-8A7B-B14EB8CCB118}" srcId="{BED5961A-1048-4596-BA4F-8C6E20B43E21}" destId="{E887A353-CE2E-489B-BFD1-7A16A2BF49A7}" srcOrd="2" destOrd="0" parTransId="{CA5C8AAC-9543-42B8-B8A0-B0D8D8FB6F0C}" sibTransId="{C32C2574-0736-4121-88E7-83DABEED0136}"/>
    <dgm:cxn modelId="{A1949CED-78C6-4DAF-B1F5-EF73F0D99DB3}" type="presOf" srcId="{7A6DD1E9-4927-4A3C-AEA9-BC08111F1142}" destId="{76502951-40D7-427B-B43E-960625C7ACC2}" srcOrd="0" destOrd="0" presId="urn:microsoft.com/office/officeart/2005/8/layout/vList2"/>
    <dgm:cxn modelId="{07D81682-8693-4ADB-B62B-DDF7E2F0A9AC}" type="presParOf" srcId="{76502951-40D7-427B-B43E-960625C7ACC2}" destId="{EF3B3B6A-07CA-43C7-AAF3-9F52463086E4}" srcOrd="0" destOrd="0" presId="urn:microsoft.com/office/officeart/2005/8/layout/vList2"/>
    <dgm:cxn modelId="{CAF4DB90-1027-4BBE-9913-7C6D4E9147B5}" type="presParOf" srcId="{76502951-40D7-427B-B43E-960625C7ACC2}" destId="{E9DC9291-A445-426B-921F-8BD9EF6ACD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7F5CB-F93C-4EB3-B012-F7C8F2E8371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D95C0D-0EEE-458A-A851-621DA2DC19E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it-IT" sz="18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PER GESTIRE CORRETTAMENTE L’ACQUA                QUANDO CE N’E’ MOLTA ,                                          OCCORRE AGIRE SU PIU’ PIANI: </a:t>
          </a:r>
          <a:endParaRPr lang="it-IT" sz="1800" b="1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E92BADB6-DFB9-4469-9DA7-18273F297B81}" type="parTrans" cxnId="{68683DF8-3E41-4D52-B8BE-5BCDF0DCD6C8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15EB4CF0-2428-4EAC-952E-CB1F82B595A3}" type="sibTrans" cxnId="{68683DF8-3E41-4D52-B8BE-5BCDF0DCD6C8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333433A0-F192-49F2-8E82-F3E4A24F9A2B}">
      <dgm:prSet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it-IT" sz="1400" dirty="0" smtClean="0">
              <a:solidFill>
                <a:schemeClr val="accent2">
                  <a:lumMod val="50000"/>
                </a:schemeClr>
              </a:solidFill>
            </a:rPr>
            <a:t>RALLENTARE LA CORSA DELLE ACQUE                                                             </a:t>
          </a:r>
          <a:r>
            <a:rPr lang="it-IT" sz="1200" dirty="0" smtClean="0">
              <a:solidFill>
                <a:schemeClr val="accent2">
                  <a:lumMod val="50000"/>
                </a:schemeClr>
              </a:solidFill>
            </a:rPr>
            <a:t>(FORESTAZIONE, BRIGLIE, RACCOLTA DELLE ACQUE NEGLI AGGLOMERATI URBANI)</a:t>
          </a:r>
          <a:endParaRPr lang="it-IT" sz="1200" dirty="0">
            <a:solidFill>
              <a:schemeClr val="accent2">
                <a:lumMod val="50000"/>
              </a:schemeClr>
            </a:solidFill>
          </a:endParaRPr>
        </a:p>
      </dgm:t>
    </dgm:pt>
    <dgm:pt modelId="{065D3EDC-46DE-48E3-95FC-A0ADDB970BCE}" type="parTrans" cxnId="{5319B0BB-377A-403D-A6A3-13FBDB03ACC6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60C00468-DAB6-4093-80A8-2A4F4ED899D2}" type="sibTrans" cxnId="{5319B0BB-377A-403D-A6A3-13FBDB03ACC6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D3241B0E-B45D-41C8-B1F3-7D003399EC57}">
      <dgm:prSet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it-IT" sz="1200" dirty="0" smtClean="0">
              <a:solidFill>
                <a:schemeClr val="accent2">
                  <a:lumMod val="50000"/>
                </a:schemeClr>
              </a:solidFill>
            </a:rPr>
            <a:t>	LASCIARE A DISPOSIZIONE DEI CORSI D’ACQUA LO SPAZIO NECESSARIO                                       PER IL DEFLUSSO DELLE ACQUE IN OCCASIONI DI PIOGGE INTENSE E PROLUNGATE </a:t>
          </a:r>
          <a:endParaRPr lang="it-IT" sz="1200" dirty="0">
            <a:solidFill>
              <a:schemeClr val="accent2">
                <a:lumMod val="50000"/>
              </a:schemeClr>
            </a:solidFill>
          </a:endParaRPr>
        </a:p>
      </dgm:t>
    </dgm:pt>
    <dgm:pt modelId="{3F8F4AF8-91F0-4DC0-B696-197BA79D8EFD}" type="parTrans" cxnId="{B5DBAE21-C9D8-41E5-AB95-94DF9FA57B53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3EDF4A36-0967-4402-AEED-EDB9BECB53EF}" type="sibTrans" cxnId="{B5DBAE21-C9D8-41E5-AB95-94DF9FA57B53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8644ACAB-1097-4BCF-99DD-4A902F564B37}">
      <dgm:prSet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it-IT" sz="1200" dirty="0" smtClean="0">
              <a:solidFill>
                <a:schemeClr val="accent2">
                  <a:lumMod val="50000"/>
                </a:schemeClr>
              </a:solidFill>
            </a:rPr>
            <a:t>COSTRUIRE CASSE DI ESPANSIONE LUNGO I PRINCIPALI FIUMI</a:t>
          </a:r>
          <a:endParaRPr lang="it-IT" sz="1200" dirty="0">
            <a:solidFill>
              <a:schemeClr val="accent2">
                <a:lumMod val="50000"/>
              </a:schemeClr>
            </a:solidFill>
          </a:endParaRPr>
        </a:p>
      </dgm:t>
    </dgm:pt>
    <dgm:pt modelId="{3662F9FF-82BF-4E54-AEF3-BA28E7F58EAD}" type="parTrans" cxnId="{1BD33ACB-9F9C-403E-887E-FD03D40E3DE3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3FE8EC01-0A24-4DC0-AEAD-8219F3C063DE}" type="sibTrans" cxnId="{1BD33ACB-9F9C-403E-887E-FD03D40E3DE3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FFCBEBBF-C62B-4D5E-BF62-BC2997C2291D}">
      <dgm:prSet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it-IT" sz="1200" dirty="0" smtClean="0">
              <a:solidFill>
                <a:schemeClr val="accent2">
                  <a:lumMod val="50000"/>
                </a:schemeClr>
              </a:solidFill>
            </a:rPr>
            <a:t>MANTENERE EFFICIENTI GLI IMPIANTI PER L’ALLONTANAMENTO DELLE ACQUE A VALLE</a:t>
          </a:r>
          <a:endParaRPr lang="it-IT" sz="1200" dirty="0">
            <a:solidFill>
              <a:schemeClr val="accent2">
                <a:lumMod val="50000"/>
              </a:schemeClr>
            </a:solidFill>
          </a:endParaRPr>
        </a:p>
      </dgm:t>
    </dgm:pt>
    <dgm:pt modelId="{FA2AF250-36CF-4277-94FB-36017C410414}" type="parTrans" cxnId="{EBC76953-D543-4896-8ED4-EBA50034F3C2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B89634E7-A73C-4E4F-94C9-BEE64B4F8CBC}" type="sibTrans" cxnId="{EBC76953-D543-4896-8ED4-EBA50034F3C2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3DF4309D-AED8-4CC0-B234-65BA8BE6AA48}">
      <dgm:prSet custT="1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0"/>
          <a:r>
            <a:rPr lang="it-IT" sz="1200" dirty="0" smtClean="0">
              <a:solidFill>
                <a:schemeClr val="accent2">
                  <a:lumMod val="50000"/>
                </a:schemeClr>
              </a:solidFill>
            </a:rPr>
            <a:t>RAFFORZARE GLI ARGINI E MIGLIORARE LA CORRIVITA’ DELLE ACQUE                                                 NEI TRATTI FLUVIALI PIANEGGIANTI </a:t>
          </a:r>
          <a:endParaRPr lang="it-IT" sz="1200" dirty="0">
            <a:solidFill>
              <a:schemeClr val="accent2">
                <a:lumMod val="50000"/>
              </a:schemeClr>
            </a:solidFill>
          </a:endParaRPr>
        </a:p>
      </dgm:t>
    </dgm:pt>
    <dgm:pt modelId="{EE9A0619-5743-4073-9F3A-034482B626A2}" type="parTrans" cxnId="{E64B896F-69CE-411B-B701-FEC89E2BE3C9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2EE1C525-F6BC-4D12-906D-E6036BDF57B7}" type="sibTrans" cxnId="{E64B896F-69CE-411B-B701-FEC89E2BE3C9}">
      <dgm:prSet/>
      <dgm:spPr/>
      <dgm:t>
        <a:bodyPr/>
        <a:lstStyle/>
        <a:p>
          <a:endParaRPr lang="it-IT">
            <a:solidFill>
              <a:schemeClr val="accent2">
                <a:lumMod val="50000"/>
              </a:schemeClr>
            </a:solidFill>
          </a:endParaRPr>
        </a:p>
      </dgm:t>
    </dgm:pt>
    <dgm:pt modelId="{13428A34-8352-4A23-8585-A53CE4D4B784}">
      <dgm:prSet custT="1"/>
      <dgm:spPr>
        <a:noFill/>
        <a:ln>
          <a:noFill/>
        </a:ln>
      </dgm:spPr>
      <dgm:t>
        <a:bodyPr/>
        <a:lstStyle/>
        <a:p>
          <a:pPr rtl="0"/>
          <a:endParaRPr lang="it-IT" sz="3200" b="1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EC16A9B-E385-4CF1-94B0-20D4C7932A97}" type="sibTrans" cxnId="{795A8D97-4CFC-46A8-B549-287BF12083B6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6241D1CE-2558-45A5-8F0A-98C4BF6BD755}" type="parTrans" cxnId="{795A8D97-4CFC-46A8-B549-287BF12083B6}">
      <dgm:prSet/>
      <dgm:spPr/>
      <dgm:t>
        <a:bodyPr/>
        <a:lstStyle/>
        <a:p>
          <a:endParaRPr lang="it-IT" sz="1400">
            <a:solidFill>
              <a:schemeClr val="accent2">
                <a:lumMod val="50000"/>
              </a:schemeClr>
            </a:solidFill>
          </a:endParaRPr>
        </a:p>
      </dgm:t>
    </dgm:pt>
    <dgm:pt modelId="{7668FE6E-5BC6-464D-93EB-882F6C1975C9}" type="pres">
      <dgm:prSet presAssocID="{A897F5CB-F93C-4EB3-B012-F7C8F2E837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1382812-394A-4DA5-B283-73840B4BE65B}" type="pres">
      <dgm:prSet presAssocID="{13428A34-8352-4A23-8585-A53CE4D4B784}" presName="hierRoot1" presStyleCnt="0">
        <dgm:presLayoutVars>
          <dgm:hierBranch val="init"/>
        </dgm:presLayoutVars>
      </dgm:prSet>
      <dgm:spPr/>
    </dgm:pt>
    <dgm:pt modelId="{5AA9DB61-98F6-48DF-A211-FA20544DEC03}" type="pres">
      <dgm:prSet presAssocID="{13428A34-8352-4A23-8585-A53CE4D4B784}" presName="rootComposite1" presStyleCnt="0"/>
      <dgm:spPr/>
    </dgm:pt>
    <dgm:pt modelId="{4CBBF285-280F-44B0-B6B9-CEA4AAD6D654}" type="pres">
      <dgm:prSet presAssocID="{13428A34-8352-4A23-8585-A53CE4D4B78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03B9C90-8043-4087-819D-5DA3F54E1D6F}" type="pres">
      <dgm:prSet presAssocID="{13428A34-8352-4A23-8585-A53CE4D4B784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2602BD5-1F52-4D82-9637-E74CA03D59E0}" type="pres">
      <dgm:prSet presAssocID="{13428A34-8352-4A23-8585-A53CE4D4B784}" presName="hierChild2" presStyleCnt="0"/>
      <dgm:spPr/>
    </dgm:pt>
    <dgm:pt modelId="{0AEF63F9-917C-4EDA-9320-561BF20DBB18}" type="pres">
      <dgm:prSet presAssocID="{E92BADB6-DFB9-4469-9DA7-18273F297B81}" presName="Name64" presStyleLbl="parChTrans1D2" presStyleIdx="0" presStyleCnt="1"/>
      <dgm:spPr/>
      <dgm:t>
        <a:bodyPr/>
        <a:lstStyle/>
        <a:p>
          <a:endParaRPr lang="it-IT"/>
        </a:p>
      </dgm:t>
    </dgm:pt>
    <dgm:pt modelId="{7D1C2CB6-D3FB-4EBB-8C32-9F0293B21264}" type="pres">
      <dgm:prSet presAssocID="{75D95C0D-0EEE-458A-A851-621DA2DC19E9}" presName="hierRoot2" presStyleCnt="0">
        <dgm:presLayoutVars>
          <dgm:hierBranch val="init"/>
        </dgm:presLayoutVars>
      </dgm:prSet>
      <dgm:spPr/>
    </dgm:pt>
    <dgm:pt modelId="{DBB245C0-E73A-4FB8-8AE5-A824E44932E4}" type="pres">
      <dgm:prSet presAssocID="{75D95C0D-0EEE-458A-A851-621DA2DC19E9}" presName="rootComposite" presStyleCnt="0"/>
      <dgm:spPr/>
    </dgm:pt>
    <dgm:pt modelId="{30CCE075-DDB8-44C1-A841-836F40F860E9}" type="pres">
      <dgm:prSet presAssocID="{75D95C0D-0EEE-458A-A851-621DA2DC19E9}" presName="rootText" presStyleLbl="node2" presStyleIdx="0" presStyleCnt="1" custScaleX="241043" custScaleY="146681" custLinFactX="-15051" custLinFactNeighborX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B837B5D-366C-4CB5-A058-48654DECFF91}" type="pres">
      <dgm:prSet presAssocID="{75D95C0D-0EEE-458A-A851-621DA2DC19E9}" presName="rootConnector" presStyleLbl="node2" presStyleIdx="0" presStyleCnt="1"/>
      <dgm:spPr/>
      <dgm:t>
        <a:bodyPr/>
        <a:lstStyle/>
        <a:p>
          <a:endParaRPr lang="it-IT"/>
        </a:p>
      </dgm:t>
    </dgm:pt>
    <dgm:pt modelId="{67A7360F-DE78-43F6-A26F-891F7F248499}" type="pres">
      <dgm:prSet presAssocID="{75D95C0D-0EEE-458A-A851-621DA2DC19E9}" presName="hierChild4" presStyleCnt="0"/>
      <dgm:spPr/>
    </dgm:pt>
    <dgm:pt modelId="{095BAA0A-3000-4096-B43A-F66A432866A9}" type="pres">
      <dgm:prSet presAssocID="{065D3EDC-46DE-48E3-95FC-A0ADDB970BCE}" presName="Name64" presStyleLbl="parChTrans1D3" presStyleIdx="0" presStyleCnt="5"/>
      <dgm:spPr/>
      <dgm:t>
        <a:bodyPr/>
        <a:lstStyle/>
        <a:p>
          <a:endParaRPr lang="it-IT"/>
        </a:p>
      </dgm:t>
    </dgm:pt>
    <dgm:pt modelId="{DBE5F8C7-81E1-4AA4-9B40-36C496E34F11}" type="pres">
      <dgm:prSet presAssocID="{333433A0-F192-49F2-8E82-F3E4A24F9A2B}" presName="hierRoot2" presStyleCnt="0">
        <dgm:presLayoutVars>
          <dgm:hierBranch val="init"/>
        </dgm:presLayoutVars>
      </dgm:prSet>
      <dgm:spPr/>
    </dgm:pt>
    <dgm:pt modelId="{36CDE3DC-75FA-496B-833E-8A0B8EEE9D7B}" type="pres">
      <dgm:prSet presAssocID="{333433A0-F192-49F2-8E82-F3E4A24F9A2B}" presName="rootComposite" presStyleCnt="0"/>
      <dgm:spPr/>
    </dgm:pt>
    <dgm:pt modelId="{45ABAE09-A029-45A2-91C1-0BA0ACE5C036}" type="pres">
      <dgm:prSet presAssocID="{333433A0-F192-49F2-8E82-F3E4A24F9A2B}" presName="rootText" presStyleLbl="node3" presStyleIdx="0" presStyleCnt="5" custScaleX="290182" custScaleY="85093" custLinFactNeighborX="-8947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B9E825-3782-48F4-8802-A53D0BF887C3}" type="pres">
      <dgm:prSet presAssocID="{333433A0-F192-49F2-8E82-F3E4A24F9A2B}" presName="rootConnector" presStyleLbl="node3" presStyleIdx="0" presStyleCnt="5"/>
      <dgm:spPr/>
      <dgm:t>
        <a:bodyPr/>
        <a:lstStyle/>
        <a:p>
          <a:endParaRPr lang="it-IT"/>
        </a:p>
      </dgm:t>
    </dgm:pt>
    <dgm:pt modelId="{49579A45-A3FC-44B5-989F-53ED052774E4}" type="pres">
      <dgm:prSet presAssocID="{333433A0-F192-49F2-8E82-F3E4A24F9A2B}" presName="hierChild4" presStyleCnt="0"/>
      <dgm:spPr/>
    </dgm:pt>
    <dgm:pt modelId="{3C005C62-A495-4CF4-A045-FA6239FC3663}" type="pres">
      <dgm:prSet presAssocID="{333433A0-F192-49F2-8E82-F3E4A24F9A2B}" presName="hierChild5" presStyleCnt="0"/>
      <dgm:spPr/>
    </dgm:pt>
    <dgm:pt modelId="{1E227DBC-BDFC-42F6-A7E0-54A8A0815F83}" type="pres">
      <dgm:prSet presAssocID="{3F8F4AF8-91F0-4DC0-B696-197BA79D8EFD}" presName="Name64" presStyleLbl="parChTrans1D3" presStyleIdx="1" presStyleCnt="5"/>
      <dgm:spPr/>
      <dgm:t>
        <a:bodyPr/>
        <a:lstStyle/>
        <a:p>
          <a:endParaRPr lang="it-IT"/>
        </a:p>
      </dgm:t>
    </dgm:pt>
    <dgm:pt modelId="{DBB89D84-A1EC-450B-BAA1-93E2FF97F1A9}" type="pres">
      <dgm:prSet presAssocID="{D3241B0E-B45D-41C8-B1F3-7D003399EC57}" presName="hierRoot2" presStyleCnt="0">
        <dgm:presLayoutVars>
          <dgm:hierBranch val="init"/>
        </dgm:presLayoutVars>
      </dgm:prSet>
      <dgm:spPr/>
    </dgm:pt>
    <dgm:pt modelId="{ECCD13AB-D52E-4A2C-A443-27F65F97CF56}" type="pres">
      <dgm:prSet presAssocID="{D3241B0E-B45D-41C8-B1F3-7D003399EC57}" presName="rootComposite" presStyleCnt="0"/>
      <dgm:spPr/>
    </dgm:pt>
    <dgm:pt modelId="{CC999BDC-D0DE-47CE-AD3A-3CCC3E9A8A0E}" type="pres">
      <dgm:prSet presAssocID="{D3241B0E-B45D-41C8-B1F3-7D003399EC57}" presName="rootText" presStyleLbl="node3" presStyleIdx="1" presStyleCnt="5" custScaleX="291794" custScaleY="106062" custLinFactNeighborX="-8960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E73908D-3DEF-4F9D-A6D0-0930D261BCA2}" type="pres">
      <dgm:prSet presAssocID="{D3241B0E-B45D-41C8-B1F3-7D003399EC57}" presName="rootConnector" presStyleLbl="node3" presStyleIdx="1" presStyleCnt="5"/>
      <dgm:spPr/>
      <dgm:t>
        <a:bodyPr/>
        <a:lstStyle/>
        <a:p>
          <a:endParaRPr lang="it-IT"/>
        </a:p>
      </dgm:t>
    </dgm:pt>
    <dgm:pt modelId="{A56D99C1-C5D0-42F7-B878-05096115B898}" type="pres">
      <dgm:prSet presAssocID="{D3241B0E-B45D-41C8-B1F3-7D003399EC57}" presName="hierChild4" presStyleCnt="0"/>
      <dgm:spPr/>
    </dgm:pt>
    <dgm:pt modelId="{6A4B54B9-C14B-4431-8073-8E01721E1795}" type="pres">
      <dgm:prSet presAssocID="{D3241B0E-B45D-41C8-B1F3-7D003399EC57}" presName="hierChild5" presStyleCnt="0"/>
      <dgm:spPr/>
    </dgm:pt>
    <dgm:pt modelId="{D62390C0-92C1-4155-A39C-3ED757FC59DF}" type="pres">
      <dgm:prSet presAssocID="{EE9A0619-5743-4073-9F3A-034482B626A2}" presName="Name64" presStyleLbl="parChTrans1D3" presStyleIdx="2" presStyleCnt="5"/>
      <dgm:spPr/>
      <dgm:t>
        <a:bodyPr/>
        <a:lstStyle/>
        <a:p>
          <a:endParaRPr lang="it-IT"/>
        </a:p>
      </dgm:t>
    </dgm:pt>
    <dgm:pt modelId="{15E68F61-FED8-428C-BE5D-4D75C612B4E5}" type="pres">
      <dgm:prSet presAssocID="{3DF4309D-AED8-4CC0-B234-65BA8BE6AA48}" presName="hierRoot2" presStyleCnt="0">
        <dgm:presLayoutVars>
          <dgm:hierBranch val="init"/>
        </dgm:presLayoutVars>
      </dgm:prSet>
      <dgm:spPr/>
    </dgm:pt>
    <dgm:pt modelId="{B63138EB-BCE0-4016-9D3A-A1AB93B261A3}" type="pres">
      <dgm:prSet presAssocID="{3DF4309D-AED8-4CC0-B234-65BA8BE6AA48}" presName="rootComposite" presStyleCnt="0"/>
      <dgm:spPr/>
    </dgm:pt>
    <dgm:pt modelId="{EA29D5ED-E1CA-431C-9FF0-55837421CA4C}" type="pres">
      <dgm:prSet presAssocID="{3DF4309D-AED8-4CC0-B234-65BA8BE6AA48}" presName="rootText" presStyleLbl="node3" presStyleIdx="2" presStyleCnt="5" custScaleX="289714" custScaleY="88610" custLinFactNeighborX="-89195" custLinFactNeighborY="-2327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311D920-49A1-457A-8248-7C99A53BBD70}" type="pres">
      <dgm:prSet presAssocID="{3DF4309D-AED8-4CC0-B234-65BA8BE6AA48}" presName="rootConnector" presStyleLbl="node3" presStyleIdx="2" presStyleCnt="5"/>
      <dgm:spPr/>
      <dgm:t>
        <a:bodyPr/>
        <a:lstStyle/>
        <a:p>
          <a:endParaRPr lang="it-IT"/>
        </a:p>
      </dgm:t>
    </dgm:pt>
    <dgm:pt modelId="{244FA934-1ABD-495C-99C9-FB99C7F6D137}" type="pres">
      <dgm:prSet presAssocID="{3DF4309D-AED8-4CC0-B234-65BA8BE6AA48}" presName="hierChild4" presStyleCnt="0"/>
      <dgm:spPr/>
    </dgm:pt>
    <dgm:pt modelId="{4443BFEB-420D-43FE-874B-250D2FE3A534}" type="pres">
      <dgm:prSet presAssocID="{3DF4309D-AED8-4CC0-B234-65BA8BE6AA48}" presName="hierChild5" presStyleCnt="0"/>
      <dgm:spPr/>
    </dgm:pt>
    <dgm:pt modelId="{140EEB43-D3CC-4DC7-9EB9-F21FB74D96AE}" type="pres">
      <dgm:prSet presAssocID="{3662F9FF-82BF-4E54-AEF3-BA28E7F58EAD}" presName="Name64" presStyleLbl="parChTrans1D3" presStyleIdx="3" presStyleCnt="5"/>
      <dgm:spPr/>
      <dgm:t>
        <a:bodyPr/>
        <a:lstStyle/>
        <a:p>
          <a:endParaRPr lang="it-IT"/>
        </a:p>
      </dgm:t>
    </dgm:pt>
    <dgm:pt modelId="{6C17B139-1EC6-4CB5-A128-EC3A0867D62F}" type="pres">
      <dgm:prSet presAssocID="{8644ACAB-1097-4BCF-99DD-4A902F564B37}" presName="hierRoot2" presStyleCnt="0">
        <dgm:presLayoutVars>
          <dgm:hierBranch val="init"/>
        </dgm:presLayoutVars>
      </dgm:prSet>
      <dgm:spPr/>
    </dgm:pt>
    <dgm:pt modelId="{F393D6F6-FEA1-4506-AED6-41E78E5B9258}" type="pres">
      <dgm:prSet presAssocID="{8644ACAB-1097-4BCF-99DD-4A902F564B37}" presName="rootComposite" presStyleCnt="0"/>
      <dgm:spPr/>
    </dgm:pt>
    <dgm:pt modelId="{45A55303-154F-4596-98FB-4C5EA34915FD}" type="pres">
      <dgm:prSet presAssocID="{8644ACAB-1097-4BCF-99DD-4A902F564B37}" presName="rootText" presStyleLbl="node3" presStyleIdx="3" presStyleCnt="5" custScaleX="289893" custScaleY="69541" custLinFactNeighborX="-89020" custLinFactNeighborY="-3104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B7C8A56-7774-43C5-B300-761C48C45DF4}" type="pres">
      <dgm:prSet presAssocID="{8644ACAB-1097-4BCF-99DD-4A902F564B37}" presName="rootConnector" presStyleLbl="node3" presStyleIdx="3" presStyleCnt="5"/>
      <dgm:spPr/>
      <dgm:t>
        <a:bodyPr/>
        <a:lstStyle/>
        <a:p>
          <a:endParaRPr lang="it-IT"/>
        </a:p>
      </dgm:t>
    </dgm:pt>
    <dgm:pt modelId="{74344807-6091-4D23-B9D0-6F5585CAE8A6}" type="pres">
      <dgm:prSet presAssocID="{8644ACAB-1097-4BCF-99DD-4A902F564B37}" presName="hierChild4" presStyleCnt="0"/>
      <dgm:spPr/>
    </dgm:pt>
    <dgm:pt modelId="{210A7866-56A0-450E-B1ED-3C0A849A745C}" type="pres">
      <dgm:prSet presAssocID="{8644ACAB-1097-4BCF-99DD-4A902F564B37}" presName="hierChild5" presStyleCnt="0"/>
      <dgm:spPr/>
    </dgm:pt>
    <dgm:pt modelId="{1677F46C-0B41-4ABA-A2F0-9DFEAA6B25CE}" type="pres">
      <dgm:prSet presAssocID="{FA2AF250-36CF-4277-94FB-36017C410414}" presName="Name64" presStyleLbl="parChTrans1D3" presStyleIdx="4" presStyleCnt="5"/>
      <dgm:spPr/>
      <dgm:t>
        <a:bodyPr/>
        <a:lstStyle/>
        <a:p>
          <a:endParaRPr lang="it-IT"/>
        </a:p>
      </dgm:t>
    </dgm:pt>
    <dgm:pt modelId="{E9217FFE-1D9D-4C67-97B6-AA9E3FA21051}" type="pres">
      <dgm:prSet presAssocID="{FFCBEBBF-C62B-4D5E-BF62-BC2997C2291D}" presName="hierRoot2" presStyleCnt="0">
        <dgm:presLayoutVars>
          <dgm:hierBranch val="init"/>
        </dgm:presLayoutVars>
      </dgm:prSet>
      <dgm:spPr/>
    </dgm:pt>
    <dgm:pt modelId="{0E5CADBD-B8E0-4A0D-B120-2BA0A4C82F43}" type="pres">
      <dgm:prSet presAssocID="{FFCBEBBF-C62B-4D5E-BF62-BC2997C2291D}" presName="rootComposite" presStyleCnt="0"/>
      <dgm:spPr/>
    </dgm:pt>
    <dgm:pt modelId="{A5EBFFE5-8F98-4E50-B699-C4A6467C85EB}" type="pres">
      <dgm:prSet presAssocID="{FFCBEBBF-C62B-4D5E-BF62-BC2997C2291D}" presName="rootText" presStyleLbl="node3" presStyleIdx="4" presStyleCnt="5" custScaleX="294723" custScaleY="76731" custLinFactNeighborX="-89401" custLinFactNeighborY="-4261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88361FE-DC8B-42F5-BC3F-D9344CD33943}" type="pres">
      <dgm:prSet presAssocID="{FFCBEBBF-C62B-4D5E-BF62-BC2997C2291D}" presName="rootConnector" presStyleLbl="node3" presStyleIdx="4" presStyleCnt="5"/>
      <dgm:spPr/>
      <dgm:t>
        <a:bodyPr/>
        <a:lstStyle/>
        <a:p>
          <a:endParaRPr lang="it-IT"/>
        </a:p>
      </dgm:t>
    </dgm:pt>
    <dgm:pt modelId="{274DA023-7ACD-464A-A81E-8D6B970F0A36}" type="pres">
      <dgm:prSet presAssocID="{FFCBEBBF-C62B-4D5E-BF62-BC2997C2291D}" presName="hierChild4" presStyleCnt="0"/>
      <dgm:spPr/>
    </dgm:pt>
    <dgm:pt modelId="{18F2286A-CEBD-4A17-95BC-8F7FAAA900AD}" type="pres">
      <dgm:prSet presAssocID="{FFCBEBBF-C62B-4D5E-BF62-BC2997C2291D}" presName="hierChild5" presStyleCnt="0"/>
      <dgm:spPr/>
    </dgm:pt>
    <dgm:pt modelId="{9546269F-4C37-4B4F-9237-CF783DA40372}" type="pres">
      <dgm:prSet presAssocID="{75D95C0D-0EEE-458A-A851-621DA2DC19E9}" presName="hierChild5" presStyleCnt="0"/>
      <dgm:spPr/>
    </dgm:pt>
    <dgm:pt modelId="{5C3F1AC7-9FB8-4614-AB79-1CCFC6700BAB}" type="pres">
      <dgm:prSet presAssocID="{13428A34-8352-4A23-8585-A53CE4D4B784}" presName="hierChild3" presStyleCnt="0"/>
      <dgm:spPr/>
    </dgm:pt>
  </dgm:ptLst>
  <dgm:cxnLst>
    <dgm:cxn modelId="{DEFF628F-8AB6-484A-8972-8AEEE5C92C8A}" type="presOf" srcId="{333433A0-F192-49F2-8E82-F3E4A24F9A2B}" destId="{45ABAE09-A029-45A2-91C1-0BA0ACE5C036}" srcOrd="0" destOrd="0" presId="urn:microsoft.com/office/officeart/2009/3/layout/HorizontalOrganizationChart"/>
    <dgm:cxn modelId="{EA36C51E-DF99-4FC7-8CF5-8A81FA63C708}" type="presOf" srcId="{065D3EDC-46DE-48E3-95FC-A0ADDB970BCE}" destId="{095BAA0A-3000-4096-B43A-F66A432866A9}" srcOrd="0" destOrd="0" presId="urn:microsoft.com/office/officeart/2009/3/layout/HorizontalOrganizationChart"/>
    <dgm:cxn modelId="{5319B0BB-377A-403D-A6A3-13FBDB03ACC6}" srcId="{75D95C0D-0EEE-458A-A851-621DA2DC19E9}" destId="{333433A0-F192-49F2-8E82-F3E4A24F9A2B}" srcOrd="0" destOrd="0" parTransId="{065D3EDC-46DE-48E3-95FC-A0ADDB970BCE}" sibTransId="{60C00468-DAB6-4093-80A8-2A4F4ED899D2}"/>
    <dgm:cxn modelId="{7AD577B8-0414-488C-8296-A607365FD0AD}" type="presOf" srcId="{3662F9FF-82BF-4E54-AEF3-BA28E7F58EAD}" destId="{140EEB43-D3CC-4DC7-9EB9-F21FB74D96AE}" srcOrd="0" destOrd="0" presId="urn:microsoft.com/office/officeart/2009/3/layout/HorizontalOrganizationChart"/>
    <dgm:cxn modelId="{8B833CC1-9401-4920-AB78-B4F4A1883F0C}" type="presOf" srcId="{75D95C0D-0EEE-458A-A851-621DA2DC19E9}" destId="{7B837B5D-366C-4CB5-A058-48654DECFF91}" srcOrd="1" destOrd="0" presId="urn:microsoft.com/office/officeart/2009/3/layout/HorizontalOrganizationChart"/>
    <dgm:cxn modelId="{BF4DC924-4770-416E-A3F9-1116086AC7A9}" type="presOf" srcId="{EE9A0619-5743-4073-9F3A-034482B626A2}" destId="{D62390C0-92C1-4155-A39C-3ED757FC59DF}" srcOrd="0" destOrd="0" presId="urn:microsoft.com/office/officeart/2009/3/layout/HorizontalOrganizationChart"/>
    <dgm:cxn modelId="{E4B36D47-6D8F-432A-8612-D56D7681AF24}" type="presOf" srcId="{3DF4309D-AED8-4CC0-B234-65BA8BE6AA48}" destId="{EA29D5ED-E1CA-431C-9FF0-55837421CA4C}" srcOrd="0" destOrd="0" presId="urn:microsoft.com/office/officeart/2009/3/layout/HorizontalOrganizationChart"/>
    <dgm:cxn modelId="{4DED7888-404C-4F7F-9985-75073DBC2D56}" type="presOf" srcId="{8644ACAB-1097-4BCF-99DD-4A902F564B37}" destId="{45A55303-154F-4596-98FB-4C5EA34915FD}" srcOrd="0" destOrd="0" presId="urn:microsoft.com/office/officeart/2009/3/layout/HorizontalOrganizationChart"/>
    <dgm:cxn modelId="{795A8D97-4CFC-46A8-B549-287BF12083B6}" srcId="{A897F5CB-F93C-4EB3-B012-F7C8F2E83715}" destId="{13428A34-8352-4A23-8585-A53CE4D4B784}" srcOrd="0" destOrd="0" parTransId="{6241D1CE-2558-45A5-8F0A-98C4BF6BD755}" sibTransId="{3EC16A9B-E385-4CF1-94B0-20D4C7932A97}"/>
    <dgm:cxn modelId="{B7B99C62-971F-457E-9256-F362C6970C8F}" type="presOf" srcId="{FFCBEBBF-C62B-4D5E-BF62-BC2997C2291D}" destId="{C88361FE-DC8B-42F5-BC3F-D9344CD33943}" srcOrd="1" destOrd="0" presId="urn:microsoft.com/office/officeart/2009/3/layout/HorizontalOrganizationChart"/>
    <dgm:cxn modelId="{1BD33ACB-9F9C-403E-887E-FD03D40E3DE3}" srcId="{75D95C0D-0EEE-458A-A851-621DA2DC19E9}" destId="{8644ACAB-1097-4BCF-99DD-4A902F564B37}" srcOrd="3" destOrd="0" parTransId="{3662F9FF-82BF-4E54-AEF3-BA28E7F58EAD}" sibTransId="{3FE8EC01-0A24-4DC0-AEAD-8219F3C063DE}"/>
    <dgm:cxn modelId="{EBC76953-D543-4896-8ED4-EBA50034F3C2}" srcId="{75D95C0D-0EEE-458A-A851-621DA2DC19E9}" destId="{FFCBEBBF-C62B-4D5E-BF62-BC2997C2291D}" srcOrd="4" destOrd="0" parTransId="{FA2AF250-36CF-4277-94FB-36017C410414}" sibTransId="{B89634E7-A73C-4E4F-94C9-BEE64B4F8CBC}"/>
    <dgm:cxn modelId="{23CEB267-F66E-4643-B575-7A015E81032A}" type="presOf" srcId="{13428A34-8352-4A23-8585-A53CE4D4B784}" destId="{4CBBF285-280F-44B0-B6B9-CEA4AAD6D654}" srcOrd="0" destOrd="0" presId="urn:microsoft.com/office/officeart/2009/3/layout/HorizontalOrganizationChart"/>
    <dgm:cxn modelId="{3D6260D2-320C-4991-BFB6-A32B6E25DB7E}" type="presOf" srcId="{A897F5CB-F93C-4EB3-B012-F7C8F2E83715}" destId="{7668FE6E-5BC6-464D-93EB-882F6C1975C9}" srcOrd="0" destOrd="0" presId="urn:microsoft.com/office/officeart/2009/3/layout/HorizontalOrganizationChart"/>
    <dgm:cxn modelId="{B5DBAE21-C9D8-41E5-AB95-94DF9FA57B53}" srcId="{75D95C0D-0EEE-458A-A851-621DA2DC19E9}" destId="{D3241B0E-B45D-41C8-B1F3-7D003399EC57}" srcOrd="1" destOrd="0" parTransId="{3F8F4AF8-91F0-4DC0-B696-197BA79D8EFD}" sibTransId="{3EDF4A36-0967-4402-AEED-EDB9BECB53EF}"/>
    <dgm:cxn modelId="{34AFAA25-6513-45E8-8C11-1221276CF94A}" type="presOf" srcId="{3F8F4AF8-91F0-4DC0-B696-197BA79D8EFD}" destId="{1E227DBC-BDFC-42F6-A7E0-54A8A0815F83}" srcOrd="0" destOrd="0" presId="urn:microsoft.com/office/officeart/2009/3/layout/HorizontalOrganizationChart"/>
    <dgm:cxn modelId="{DD8C7E7B-31B8-4AD8-A693-222A751D285F}" type="presOf" srcId="{13428A34-8352-4A23-8585-A53CE4D4B784}" destId="{703B9C90-8043-4087-819D-5DA3F54E1D6F}" srcOrd="1" destOrd="0" presId="urn:microsoft.com/office/officeart/2009/3/layout/HorizontalOrganizationChart"/>
    <dgm:cxn modelId="{3B42D540-8939-410A-BA34-4ABC45D405F7}" type="presOf" srcId="{3DF4309D-AED8-4CC0-B234-65BA8BE6AA48}" destId="{F311D920-49A1-457A-8248-7C99A53BBD70}" srcOrd="1" destOrd="0" presId="urn:microsoft.com/office/officeart/2009/3/layout/HorizontalOrganizationChart"/>
    <dgm:cxn modelId="{C352844B-DC93-44D5-9CC1-4C8885147E5B}" type="presOf" srcId="{75D95C0D-0EEE-458A-A851-621DA2DC19E9}" destId="{30CCE075-DDB8-44C1-A841-836F40F860E9}" srcOrd="0" destOrd="0" presId="urn:microsoft.com/office/officeart/2009/3/layout/HorizontalOrganizationChart"/>
    <dgm:cxn modelId="{68683DF8-3E41-4D52-B8BE-5BCDF0DCD6C8}" srcId="{13428A34-8352-4A23-8585-A53CE4D4B784}" destId="{75D95C0D-0EEE-458A-A851-621DA2DC19E9}" srcOrd="0" destOrd="0" parTransId="{E92BADB6-DFB9-4469-9DA7-18273F297B81}" sibTransId="{15EB4CF0-2428-4EAC-952E-CB1F82B595A3}"/>
    <dgm:cxn modelId="{CF82A5A2-9DCE-43D2-AD72-0FBB7915F1EC}" type="presOf" srcId="{FA2AF250-36CF-4277-94FB-36017C410414}" destId="{1677F46C-0B41-4ABA-A2F0-9DFEAA6B25CE}" srcOrd="0" destOrd="0" presId="urn:microsoft.com/office/officeart/2009/3/layout/HorizontalOrganizationChart"/>
    <dgm:cxn modelId="{1A0323C0-9426-456C-846C-2FDA215DE084}" type="presOf" srcId="{FFCBEBBF-C62B-4D5E-BF62-BC2997C2291D}" destId="{A5EBFFE5-8F98-4E50-B699-C4A6467C85EB}" srcOrd="0" destOrd="0" presId="urn:microsoft.com/office/officeart/2009/3/layout/HorizontalOrganizationChart"/>
    <dgm:cxn modelId="{509C9401-BCF8-49C9-B843-64655CF4CFA1}" type="presOf" srcId="{D3241B0E-B45D-41C8-B1F3-7D003399EC57}" destId="{CC999BDC-D0DE-47CE-AD3A-3CCC3E9A8A0E}" srcOrd="0" destOrd="0" presId="urn:microsoft.com/office/officeart/2009/3/layout/HorizontalOrganizationChart"/>
    <dgm:cxn modelId="{E64B896F-69CE-411B-B701-FEC89E2BE3C9}" srcId="{75D95C0D-0EEE-458A-A851-621DA2DC19E9}" destId="{3DF4309D-AED8-4CC0-B234-65BA8BE6AA48}" srcOrd="2" destOrd="0" parTransId="{EE9A0619-5743-4073-9F3A-034482B626A2}" sibTransId="{2EE1C525-F6BC-4D12-906D-E6036BDF57B7}"/>
    <dgm:cxn modelId="{983602F8-67A6-43DD-91E8-B6781F2EB8E8}" type="presOf" srcId="{333433A0-F192-49F2-8E82-F3E4A24F9A2B}" destId="{2DB9E825-3782-48F4-8802-A53D0BF887C3}" srcOrd="1" destOrd="0" presId="urn:microsoft.com/office/officeart/2009/3/layout/HorizontalOrganizationChart"/>
    <dgm:cxn modelId="{68858083-C886-4B69-A4F3-0184E675B180}" type="presOf" srcId="{8644ACAB-1097-4BCF-99DD-4A902F564B37}" destId="{4B7C8A56-7774-43C5-B300-761C48C45DF4}" srcOrd="1" destOrd="0" presId="urn:microsoft.com/office/officeart/2009/3/layout/HorizontalOrganizationChart"/>
    <dgm:cxn modelId="{C2BC994C-5E33-4F49-89C0-433E432D9930}" type="presOf" srcId="{E92BADB6-DFB9-4469-9DA7-18273F297B81}" destId="{0AEF63F9-917C-4EDA-9320-561BF20DBB18}" srcOrd="0" destOrd="0" presId="urn:microsoft.com/office/officeart/2009/3/layout/HorizontalOrganizationChart"/>
    <dgm:cxn modelId="{3D4AD1C4-156D-4C8D-A1A0-72C4C14BB900}" type="presOf" srcId="{D3241B0E-B45D-41C8-B1F3-7D003399EC57}" destId="{7E73908D-3DEF-4F9D-A6D0-0930D261BCA2}" srcOrd="1" destOrd="0" presId="urn:microsoft.com/office/officeart/2009/3/layout/HorizontalOrganizationChart"/>
    <dgm:cxn modelId="{E445BBCB-35C0-4A4C-B456-78AE0FD6A549}" type="presParOf" srcId="{7668FE6E-5BC6-464D-93EB-882F6C1975C9}" destId="{11382812-394A-4DA5-B283-73840B4BE65B}" srcOrd="0" destOrd="0" presId="urn:microsoft.com/office/officeart/2009/3/layout/HorizontalOrganizationChart"/>
    <dgm:cxn modelId="{8EA8E2D5-1BF4-49D3-A49F-7CAB05186292}" type="presParOf" srcId="{11382812-394A-4DA5-B283-73840B4BE65B}" destId="{5AA9DB61-98F6-48DF-A211-FA20544DEC03}" srcOrd="0" destOrd="0" presId="urn:microsoft.com/office/officeart/2009/3/layout/HorizontalOrganizationChart"/>
    <dgm:cxn modelId="{C25ADEBB-9EE9-4AA3-B46A-DC712AD7BDCA}" type="presParOf" srcId="{5AA9DB61-98F6-48DF-A211-FA20544DEC03}" destId="{4CBBF285-280F-44B0-B6B9-CEA4AAD6D654}" srcOrd="0" destOrd="0" presId="urn:microsoft.com/office/officeart/2009/3/layout/HorizontalOrganizationChart"/>
    <dgm:cxn modelId="{E6AE7399-0E0B-4435-9E99-F975CAA8DB61}" type="presParOf" srcId="{5AA9DB61-98F6-48DF-A211-FA20544DEC03}" destId="{703B9C90-8043-4087-819D-5DA3F54E1D6F}" srcOrd="1" destOrd="0" presId="urn:microsoft.com/office/officeart/2009/3/layout/HorizontalOrganizationChart"/>
    <dgm:cxn modelId="{627E7BCA-9EBE-4E8D-A334-93FB5B2152A8}" type="presParOf" srcId="{11382812-394A-4DA5-B283-73840B4BE65B}" destId="{52602BD5-1F52-4D82-9637-E74CA03D59E0}" srcOrd="1" destOrd="0" presId="urn:microsoft.com/office/officeart/2009/3/layout/HorizontalOrganizationChart"/>
    <dgm:cxn modelId="{81269C6C-29BD-40D7-AA74-5D01D5457753}" type="presParOf" srcId="{52602BD5-1F52-4D82-9637-E74CA03D59E0}" destId="{0AEF63F9-917C-4EDA-9320-561BF20DBB18}" srcOrd="0" destOrd="0" presId="urn:microsoft.com/office/officeart/2009/3/layout/HorizontalOrganizationChart"/>
    <dgm:cxn modelId="{9429BFC3-53BA-457A-9A4A-05263481C19B}" type="presParOf" srcId="{52602BD5-1F52-4D82-9637-E74CA03D59E0}" destId="{7D1C2CB6-D3FB-4EBB-8C32-9F0293B21264}" srcOrd="1" destOrd="0" presId="urn:microsoft.com/office/officeart/2009/3/layout/HorizontalOrganizationChart"/>
    <dgm:cxn modelId="{6BD837D8-F5E4-4451-8816-075F1A4E63B4}" type="presParOf" srcId="{7D1C2CB6-D3FB-4EBB-8C32-9F0293B21264}" destId="{DBB245C0-E73A-4FB8-8AE5-A824E44932E4}" srcOrd="0" destOrd="0" presId="urn:microsoft.com/office/officeart/2009/3/layout/HorizontalOrganizationChart"/>
    <dgm:cxn modelId="{1EA8E99D-2B98-4803-AEFC-A4BF53A1152E}" type="presParOf" srcId="{DBB245C0-E73A-4FB8-8AE5-A824E44932E4}" destId="{30CCE075-DDB8-44C1-A841-836F40F860E9}" srcOrd="0" destOrd="0" presId="urn:microsoft.com/office/officeart/2009/3/layout/HorizontalOrganizationChart"/>
    <dgm:cxn modelId="{46085901-6348-454D-8F85-A19D29EDE2C4}" type="presParOf" srcId="{DBB245C0-E73A-4FB8-8AE5-A824E44932E4}" destId="{7B837B5D-366C-4CB5-A058-48654DECFF91}" srcOrd="1" destOrd="0" presId="urn:microsoft.com/office/officeart/2009/3/layout/HorizontalOrganizationChart"/>
    <dgm:cxn modelId="{5D1F38C0-8226-4148-B522-AF74AD7087B3}" type="presParOf" srcId="{7D1C2CB6-D3FB-4EBB-8C32-9F0293B21264}" destId="{67A7360F-DE78-43F6-A26F-891F7F248499}" srcOrd="1" destOrd="0" presId="urn:microsoft.com/office/officeart/2009/3/layout/HorizontalOrganizationChart"/>
    <dgm:cxn modelId="{8F7D0922-303A-4F2A-A2D3-352B082BDB01}" type="presParOf" srcId="{67A7360F-DE78-43F6-A26F-891F7F248499}" destId="{095BAA0A-3000-4096-B43A-F66A432866A9}" srcOrd="0" destOrd="0" presId="urn:microsoft.com/office/officeart/2009/3/layout/HorizontalOrganizationChart"/>
    <dgm:cxn modelId="{09A4FB4D-DEA7-41D1-86F0-7100B752231F}" type="presParOf" srcId="{67A7360F-DE78-43F6-A26F-891F7F248499}" destId="{DBE5F8C7-81E1-4AA4-9B40-36C496E34F11}" srcOrd="1" destOrd="0" presId="urn:microsoft.com/office/officeart/2009/3/layout/HorizontalOrganizationChart"/>
    <dgm:cxn modelId="{97C3173B-6B62-44DE-BA8D-9685A8DA7ED2}" type="presParOf" srcId="{DBE5F8C7-81E1-4AA4-9B40-36C496E34F11}" destId="{36CDE3DC-75FA-496B-833E-8A0B8EEE9D7B}" srcOrd="0" destOrd="0" presId="urn:microsoft.com/office/officeart/2009/3/layout/HorizontalOrganizationChart"/>
    <dgm:cxn modelId="{0C6EE8B7-A4A0-4790-9734-30AE38FCD2EA}" type="presParOf" srcId="{36CDE3DC-75FA-496B-833E-8A0B8EEE9D7B}" destId="{45ABAE09-A029-45A2-91C1-0BA0ACE5C036}" srcOrd="0" destOrd="0" presId="urn:microsoft.com/office/officeart/2009/3/layout/HorizontalOrganizationChart"/>
    <dgm:cxn modelId="{D49CB7EF-06DA-4029-ACFE-6E7F0F49D843}" type="presParOf" srcId="{36CDE3DC-75FA-496B-833E-8A0B8EEE9D7B}" destId="{2DB9E825-3782-48F4-8802-A53D0BF887C3}" srcOrd="1" destOrd="0" presId="urn:microsoft.com/office/officeart/2009/3/layout/HorizontalOrganizationChart"/>
    <dgm:cxn modelId="{E0E4F916-96F0-4537-856C-F465C0251773}" type="presParOf" srcId="{DBE5F8C7-81E1-4AA4-9B40-36C496E34F11}" destId="{49579A45-A3FC-44B5-989F-53ED052774E4}" srcOrd="1" destOrd="0" presId="urn:microsoft.com/office/officeart/2009/3/layout/HorizontalOrganizationChart"/>
    <dgm:cxn modelId="{1E60C567-8D26-4723-9EFD-85DB1894737A}" type="presParOf" srcId="{DBE5F8C7-81E1-4AA4-9B40-36C496E34F11}" destId="{3C005C62-A495-4CF4-A045-FA6239FC3663}" srcOrd="2" destOrd="0" presId="urn:microsoft.com/office/officeart/2009/3/layout/HorizontalOrganizationChart"/>
    <dgm:cxn modelId="{233AEC5D-385C-4C18-8146-292BC6A4002A}" type="presParOf" srcId="{67A7360F-DE78-43F6-A26F-891F7F248499}" destId="{1E227DBC-BDFC-42F6-A7E0-54A8A0815F83}" srcOrd="2" destOrd="0" presId="urn:microsoft.com/office/officeart/2009/3/layout/HorizontalOrganizationChart"/>
    <dgm:cxn modelId="{4CBAA3CE-8A6F-4667-A349-A2E775201576}" type="presParOf" srcId="{67A7360F-DE78-43F6-A26F-891F7F248499}" destId="{DBB89D84-A1EC-450B-BAA1-93E2FF97F1A9}" srcOrd="3" destOrd="0" presId="urn:microsoft.com/office/officeart/2009/3/layout/HorizontalOrganizationChart"/>
    <dgm:cxn modelId="{C3C92C60-B2BD-49BA-ACAF-82579F145DDC}" type="presParOf" srcId="{DBB89D84-A1EC-450B-BAA1-93E2FF97F1A9}" destId="{ECCD13AB-D52E-4A2C-A443-27F65F97CF56}" srcOrd="0" destOrd="0" presId="urn:microsoft.com/office/officeart/2009/3/layout/HorizontalOrganizationChart"/>
    <dgm:cxn modelId="{16867337-BC86-4DDC-9850-D363D61C35B0}" type="presParOf" srcId="{ECCD13AB-D52E-4A2C-A443-27F65F97CF56}" destId="{CC999BDC-D0DE-47CE-AD3A-3CCC3E9A8A0E}" srcOrd="0" destOrd="0" presId="urn:microsoft.com/office/officeart/2009/3/layout/HorizontalOrganizationChart"/>
    <dgm:cxn modelId="{BCD34BF4-BDB2-48E3-B5EE-E97A6BE841CD}" type="presParOf" srcId="{ECCD13AB-D52E-4A2C-A443-27F65F97CF56}" destId="{7E73908D-3DEF-4F9D-A6D0-0930D261BCA2}" srcOrd="1" destOrd="0" presId="urn:microsoft.com/office/officeart/2009/3/layout/HorizontalOrganizationChart"/>
    <dgm:cxn modelId="{1D861B16-4A06-4F77-84BF-FBB05A7AF4FD}" type="presParOf" srcId="{DBB89D84-A1EC-450B-BAA1-93E2FF97F1A9}" destId="{A56D99C1-C5D0-42F7-B878-05096115B898}" srcOrd="1" destOrd="0" presId="urn:microsoft.com/office/officeart/2009/3/layout/HorizontalOrganizationChart"/>
    <dgm:cxn modelId="{9A8C73C9-CAF4-4BAB-92FA-32D1A3F826C5}" type="presParOf" srcId="{DBB89D84-A1EC-450B-BAA1-93E2FF97F1A9}" destId="{6A4B54B9-C14B-4431-8073-8E01721E1795}" srcOrd="2" destOrd="0" presId="urn:microsoft.com/office/officeart/2009/3/layout/HorizontalOrganizationChart"/>
    <dgm:cxn modelId="{4A1E41BE-32A5-48FD-95F6-53B1DE2FC4C4}" type="presParOf" srcId="{67A7360F-DE78-43F6-A26F-891F7F248499}" destId="{D62390C0-92C1-4155-A39C-3ED757FC59DF}" srcOrd="4" destOrd="0" presId="urn:microsoft.com/office/officeart/2009/3/layout/HorizontalOrganizationChart"/>
    <dgm:cxn modelId="{233DBEC9-3578-4E9B-AFE7-864601CE10A5}" type="presParOf" srcId="{67A7360F-DE78-43F6-A26F-891F7F248499}" destId="{15E68F61-FED8-428C-BE5D-4D75C612B4E5}" srcOrd="5" destOrd="0" presId="urn:microsoft.com/office/officeart/2009/3/layout/HorizontalOrganizationChart"/>
    <dgm:cxn modelId="{405052B9-E25F-49D4-9848-E9A35F24DB61}" type="presParOf" srcId="{15E68F61-FED8-428C-BE5D-4D75C612B4E5}" destId="{B63138EB-BCE0-4016-9D3A-A1AB93B261A3}" srcOrd="0" destOrd="0" presId="urn:microsoft.com/office/officeart/2009/3/layout/HorizontalOrganizationChart"/>
    <dgm:cxn modelId="{F411B5AD-12A6-4B87-92AE-54F912B6AA71}" type="presParOf" srcId="{B63138EB-BCE0-4016-9D3A-A1AB93B261A3}" destId="{EA29D5ED-E1CA-431C-9FF0-55837421CA4C}" srcOrd="0" destOrd="0" presId="urn:microsoft.com/office/officeart/2009/3/layout/HorizontalOrganizationChart"/>
    <dgm:cxn modelId="{8C680C2B-9B55-45D0-8B8F-0E30191ABA6E}" type="presParOf" srcId="{B63138EB-BCE0-4016-9D3A-A1AB93B261A3}" destId="{F311D920-49A1-457A-8248-7C99A53BBD70}" srcOrd="1" destOrd="0" presId="urn:microsoft.com/office/officeart/2009/3/layout/HorizontalOrganizationChart"/>
    <dgm:cxn modelId="{39FA67F5-9E33-4210-8043-1C471EBEF1C3}" type="presParOf" srcId="{15E68F61-FED8-428C-BE5D-4D75C612B4E5}" destId="{244FA934-1ABD-495C-99C9-FB99C7F6D137}" srcOrd="1" destOrd="0" presId="urn:microsoft.com/office/officeart/2009/3/layout/HorizontalOrganizationChart"/>
    <dgm:cxn modelId="{5D597A65-FE65-49AF-B35C-7BD6BD31C625}" type="presParOf" srcId="{15E68F61-FED8-428C-BE5D-4D75C612B4E5}" destId="{4443BFEB-420D-43FE-874B-250D2FE3A534}" srcOrd="2" destOrd="0" presId="urn:microsoft.com/office/officeart/2009/3/layout/HorizontalOrganizationChart"/>
    <dgm:cxn modelId="{4185B105-1A5F-4A57-A6D2-EBD0990A9922}" type="presParOf" srcId="{67A7360F-DE78-43F6-A26F-891F7F248499}" destId="{140EEB43-D3CC-4DC7-9EB9-F21FB74D96AE}" srcOrd="6" destOrd="0" presId="urn:microsoft.com/office/officeart/2009/3/layout/HorizontalOrganizationChart"/>
    <dgm:cxn modelId="{2ABB4E88-F175-4676-9789-EFF81B509C5C}" type="presParOf" srcId="{67A7360F-DE78-43F6-A26F-891F7F248499}" destId="{6C17B139-1EC6-4CB5-A128-EC3A0867D62F}" srcOrd="7" destOrd="0" presId="urn:microsoft.com/office/officeart/2009/3/layout/HorizontalOrganizationChart"/>
    <dgm:cxn modelId="{1B66DA98-2F92-4343-BD19-728B1A4A3463}" type="presParOf" srcId="{6C17B139-1EC6-4CB5-A128-EC3A0867D62F}" destId="{F393D6F6-FEA1-4506-AED6-41E78E5B9258}" srcOrd="0" destOrd="0" presId="urn:microsoft.com/office/officeart/2009/3/layout/HorizontalOrganizationChart"/>
    <dgm:cxn modelId="{6BDD3F73-9DB1-4F1F-8936-313E991262B1}" type="presParOf" srcId="{F393D6F6-FEA1-4506-AED6-41E78E5B9258}" destId="{45A55303-154F-4596-98FB-4C5EA34915FD}" srcOrd="0" destOrd="0" presId="urn:microsoft.com/office/officeart/2009/3/layout/HorizontalOrganizationChart"/>
    <dgm:cxn modelId="{5458FE75-6A8D-4B4F-ABB3-1F8518EDF068}" type="presParOf" srcId="{F393D6F6-FEA1-4506-AED6-41E78E5B9258}" destId="{4B7C8A56-7774-43C5-B300-761C48C45DF4}" srcOrd="1" destOrd="0" presId="urn:microsoft.com/office/officeart/2009/3/layout/HorizontalOrganizationChart"/>
    <dgm:cxn modelId="{EE9FC751-F9F5-4951-8657-C8B2F2849FF7}" type="presParOf" srcId="{6C17B139-1EC6-4CB5-A128-EC3A0867D62F}" destId="{74344807-6091-4D23-B9D0-6F5585CAE8A6}" srcOrd="1" destOrd="0" presId="urn:microsoft.com/office/officeart/2009/3/layout/HorizontalOrganizationChart"/>
    <dgm:cxn modelId="{7AEE7928-1F03-4098-A11A-98B2CE3EEC27}" type="presParOf" srcId="{6C17B139-1EC6-4CB5-A128-EC3A0867D62F}" destId="{210A7866-56A0-450E-B1ED-3C0A849A745C}" srcOrd="2" destOrd="0" presId="urn:microsoft.com/office/officeart/2009/3/layout/HorizontalOrganizationChart"/>
    <dgm:cxn modelId="{3E0D4357-5589-48DA-97E3-2AB8D9162813}" type="presParOf" srcId="{67A7360F-DE78-43F6-A26F-891F7F248499}" destId="{1677F46C-0B41-4ABA-A2F0-9DFEAA6B25CE}" srcOrd="8" destOrd="0" presId="urn:microsoft.com/office/officeart/2009/3/layout/HorizontalOrganizationChart"/>
    <dgm:cxn modelId="{74F99F10-1978-482D-9543-61D02BF8DF2E}" type="presParOf" srcId="{67A7360F-DE78-43F6-A26F-891F7F248499}" destId="{E9217FFE-1D9D-4C67-97B6-AA9E3FA21051}" srcOrd="9" destOrd="0" presId="urn:microsoft.com/office/officeart/2009/3/layout/HorizontalOrganizationChart"/>
    <dgm:cxn modelId="{2E774B5E-2398-4BA3-8752-E0C672C5FD89}" type="presParOf" srcId="{E9217FFE-1D9D-4C67-97B6-AA9E3FA21051}" destId="{0E5CADBD-B8E0-4A0D-B120-2BA0A4C82F43}" srcOrd="0" destOrd="0" presId="urn:microsoft.com/office/officeart/2009/3/layout/HorizontalOrganizationChart"/>
    <dgm:cxn modelId="{AB430393-0989-4777-942C-161A1C2BD062}" type="presParOf" srcId="{0E5CADBD-B8E0-4A0D-B120-2BA0A4C82F43}" destId="{A5EBFFE5-8F98-4E50-B699-C4A6467C85EB}" srcOrd="0" destOrd="0" presId="urn:microsoft.com/office/officeart/2009/3/layout/HorizontalOrganizationChart"/>
    <dgm:cxn modelId="{53B30F7A-7B33-4B0C-9BCE-76D652C9BEAC}" type="presParOf" srcId="{0E5CADBD-B8E0-4A0D-B120-2BA0A4C82F43}" destId="{C88361FE-DC8B-42F5-BC3F-D9344CD33943}" srcOrd="1" destOrd="0" presId="urn:microsoft.com/office/officeart/2009/3/layout/HorizontalOrganizationChart"/>
    <dgm:cxn modelId="{5D1D0B96-AC1C-4F9D-8C08-98FF6B8E6BA7}" type="presParOf" srcId="{E9217FFE-1D9D-4C67-97B6-AA9E3FA21051}" destId="{274DA023-7ACD-464A-A81E-8D6B970F0A36}" srcOrd="1" destOrd="0" presId="urn:microsoft.com/office/officeart/2009/3/layout/HorizontalOrganizationChart"/>
    <dgm:cxn modelId="{556179F2-B137-4FDE-AC45-78A49AD1856D}" type="presParOf" srcId="{E9217FFE-1D9D-4C67-97B6-AA9E3FA21051}" destId="{18F2286A-CEBD-4A17-95BC-8F7FAAA900AD}" srcOrd="2" destOrd="0" presId="urn:microsoft.com/office/officeart/2009/3/layout/HorizontalOrganizationChart"/>
    <dgm:cxn modelId="{7C6F79AC-A7AF-43FB-A442-7E6F114AE623}" type="presParOf" srcId="{7D1C2CB6-D3FB-4EBB-8C32-9F0293B21264}" destId="{9546269F-4C37-4B4F-9237-CF783DA40372}" srcOrd="2" destOrd="0" presId="urn:microsoft.com/office/officeart/2009/3/layout/HorizontalOrganizationChart"/>
    <dgm:cxn modelId="{C227401A-1F00-4704-8AF2-BFBA2AA591FA}" type="presParOf" srcId="{11382812-394A-4DA5-B283-73840B4BE65B}" destId="{5C3F1AC7-9FB8-4614-AB79-1CCFC6700BA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B0B547-5922-4B75-87E5-31224013207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A4393E7-D580-462A-A399-46771F4F806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LE RICERCHE </a:t>
          </a:r>
        </a:p>
        <a:p>
          <a:pPr rtl="0"/>
          <a:r>
            <a:rPr lang="it-IT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CI DICONO CHE:</a:t>
          </a:r>
          <a:endParaRPr lang="it-IT" sz="1800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144B6D0B-B0BD-4DA4-8A4A-B1670A889C58}" type="parTrans" cxnId="{3244026B-B358-49E9-8AE8-3C031080FA6F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E9A38FC9-180F-4144-A27B-D2D42F242D1A}" type="sibTrans" cxnId="{3244026B-B358-49E9-8AE8-3C031080FA6F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262A8322-D401-4026-80B0-E7152491CE0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it-IT" sz="1400" b="1" dirty="0" smtClean="0">
              <a:latin typeface="+mj-lt"/>
            </a:rPr>
            <a:t>PIOVERA’ MENO IN ESTATE DI PIU’ IN PRIMAVERA, AUTUNNO E INVERNO</a:t>
          </a:r>
          <a:endParaRPr lang="it-IT" sz="1400" dirty="0">
            <a:latin typeface="+mj-lt"/>
          </a:endParaRPr>
        </a:p>
      </dgm:t>
    </dgm:pt>
    <dgm:pt modelId="{B350DCA4-4398-44BF-8036-DF4ADCF811D9}" type="parTrans" cxnId="{D9F0EA54-9CC0-40A3-9F16-D2216BA05755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01756729-D0B6-4AF9-AAE1-AF144257C6C4}" type="sibTrans" cxnId="{D9F0EA54-9CC0-40A3-9F16-D2216BA05755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AA52AD3F-DB29-4950-8AED-0093237E32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it-IT" sz="1400" b="1" dirty="0" smtClean="0">
              <a:latin typeface="+mj-lt"/>
            </a:rPr>
            <a:t>LE PIOGGE SARANNO PIU’ INTENSE CON PICCHI MOLTO PROBLEMATICI DA GESTIRE (BOMBE D’ACQUA)</a:t>
          </a:r>
          <a:endParaRPr lang="it-IT" sz="1400" dirty="0">
            <a:latin typeface="+mj-lt"/>
          </a:endParaRPr>
        </a:p>
      </dgm:t>
    </dgm:pt>
    <dgm:pt modelId="{E32EC191-59AE-41B2-8366-78F80A557D50}" type="parTrans" cxnId="{C3363E8F-0249-42EC-AA2E-342D9CD07C35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D37076FE-6734-44C8-9C20-111BA2C985DC}" type="sibTrans" cxnId="{C3363E8F-0249-42EC-AA2E-342D9CD07C35}">
      <dgm:prSet/>
      <dgm:spPr/>
      <dgm:t>
        <a:bodyPr/>
        <a:lstStyle/>
        <a:p>
          <a:endParaRPr lang="it-IT" sz="1400">
            <a:latin typeface="+mj-lt"/>
          </a:endParaRPr>
        </a:p>
      </dgm:t>
    </dgm:pt>
    <dgm:pt modelId="{70787206-1A2E-45EF-B5BD-5B0BAB813090}" type="pres">
      <dgm:prSet presAssocID="{53B0B547-5922-4B75-87E5-312240132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E0CB8DF-69D8-4B28-B171-75DC8C8066DF}" type="pres">
      <dgm:prSet presAssocID="{0A4393E7-D580-462A-A399-46771F4F806A}" presName="hierRoot1" presStyleCnt="0">
        <dgm:presLayoutVars>
          <dgm:hierBranch val="init"/>
        </dgm:presLayoutVars>
      </dgm:prSet>
      <dgm:spPr/>
    </dgm:pt>
    <dgm:pt modelId="{C1E22567-CDBD-406F-856E-55591BD5BF95}" type="pres">
      <dgm:prSet presAssocID="{0A4393E7-D580-462A-A399-46771F4F806A}" presName="rootComposite1" presStyleCnt="0"/>
      <dgm:spPr/>
    </dgm:pt>
    <dgm:pt modelId="{B8FBBA50-B7A6-4D96-8CE9-70DA52696F70}" type="pres">
      <dgm:prSet presAssocID="{0A4393E7-D580-462A-A399-46771F4F806A}" presName="rootText1" presStyleLbl="node0" presStyleIdx="0" presStyleCnt="1" custScaleX="75209" custScaleY="886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156236-66E9-4AA7-B82C-A9341DFB9BDF}" type="pres">
      <dgm:prSet presAssocID="{0A4393E7-D580-462A-A399-46771F4F806A}" presName="rootConnector1" presStyleLbl="node1" presStyleIdx="0" presStyleCnt="0"/>
      <dgm:spPr/>
      <dgm:t>
        <a:bodyPr/>
        <a:lstStyle/>
        <a:p>
          <a:endParaRPr lang="it-IT"/>
        </a:p>
      </dgm:t>
    </dgm:pt>
    <dgm:pt modelId="{2F454E5A-C2B5-42E6-A327-A76C54A3C80F}" type="pres">
      <dgm:prSet presAssocID="{0A4393E7-D580-462A-A399-46771F4F806A}" presName="hierChild2" presStyleCnt="0"/>
      <dgm:spPr/>
    </dgm:pt>
    <dgm:pt modelId="{31DE8690-C4B3-4F32-AF21-B985A443994D}" type="pres">
      <dgm:prSet presAssocID="{B350DCA4-4398-44BF-8036-DF4ADCF811D9}" presName="Name64" presStyleLbl="parChTrans1D2" presStyleIdx="0" presStyleCnt="2"/>
      <dgm:spPr/>
      <dgm:t>
        <a:bodyPr/>
        <a:lstStyle/>
        <a:p>
          <a:endParaRPr lang="it-IT"/>
        </a:p>
      </dgm:t>
    </dgm:pt>
    <dgm:pt modelId="{6F9E5F71-ADE0-47B6-941B-CC412E3E1F76}" type="pres">
      <dgm:prSet presAssocID="{262A8322-D401-4026-80B0-E7152491CE09}" presName="hierRoot2" presStyleCnt="0">
        <dgm:presLayoutVars>
          <dgm:hierBranch val="init"/>
        </dgm:presLayoutVars>
      </dgm:prSet>
      <dgm:spPr/>
    </dgm:pt>
    <dgm:pt modelId="{C205AC39-A2D4-4FE3-B2B0-0F51A1C98F8C}" type="pres">
      <dgm:prSet presAssocID="{262A8322-D401-4026-80B0-E7152491CE09}" presName="rootComposite" presStyleCnt="0"/>
      <dgm:spPr/>
    </dgm:pt>
    <dgm:pt modelId="{E75A0FB1-EC9E-4C37-8FBB-BF9F2A343DA0}" type="pres">
      <dgm:prSet presAssocID="{262A8322-D401-4026-80B0-E7152491CE09}" presName="rootText" presStyleLbl="node2" presStyleIdx="0" presStyleCnt="2" custScaleX="256753" custScaleY="58857" custLinFactNeighborY="156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EA69F94-6CA8-420D-865E-A915A29ACDE7}" type="pres">
      <dgm:prSet presAssocID="{262A8322-D401-4026-80B0-E7152491CE09}" presName="rootConnector" presStyleLbl="node2" presStyleIdx="0" presStyleCnt="2"/>
      <dgm:spPr/>
      <dgm:t>
        <a:bodyPr/>
        <a:lstStyle/>
        <a:p>
          <a:endParaRPr lang="it-IT"/>
        </a:p>
      </dgm:t>
    </dgm:pt>
    <dgm:pt modelId="{2715247F-8E6A-4130-A0EA-7E217E34E4A4}" type="pres">
      <dgm:prSet presAssocID="{262A8322-D401-4026-80B0-E7152491CE09}" presName="hierChild4" presStyleCnt="0"/>
      <dgm:spPr/>
    </dgm:pt>
    <dgm:pt modelId="{C78772BA-F6C2-4038-A62B-7B9D0223D2BF}" type="pres">
      <dgm:prSet presAssocID="{262A8322-D401-4026-80B0-E7152491CE09}" presName="hierChild5" presStyleCnt="0"/>
      <dgm:spPr/>
    </dgm:pt>
    <dgm:pt modelId="{4CC168D8-971D-4C75-AEAB-720AB22DCA0B}" type="pres">
      <dgm:prSet presAssocID="{E32EC191-59AE-41B2-8366-78F80A557D50}" presName="Name64" presStyleLbl="parChTrans1D2" presStyleIdx="1" presStyleCnt="2"/>
      <dgm:spPr/>
      <dgm:t>
        <a:bodyPr/>
        <a:lstStyle/>
        <a:p>
          <a:endParaRPr lang="it-IT"/>
        </a:p>
      </dgm:t>
    </dgm:pt>
    <dgm:pt modelId="{7EDD627D-BDE1-4579-B914-B9ACE5B07D61}" type="pres">
      <dgm:prSet presAssocID="{AA52AD3F-DB29-4950-8AED-0093237E32A4}" presName="hierRoot2" presStyleCnt="0">
        <dgm:presLayoutVars>
          <dgm:hierBranch val="init"/>
        </dgm:presLayoutVars>
      </dgm:prSet>
      <dgm:spPr/>
    </dgm:pt>
    <dgm:pt modelId="{AE138C51-296C-441E-9583-43D9E817AD30}" type="pres">
      <dgm:prSet presAssocID="{AA52AD3F-DB29-4950-8AED-0093237E32A4}" presName="rootComposite" presStyleCnt="0"/>
      <dgm:spPr/>
    </dgm:pt>
    <dgm:pt modelId="{57962D79-0CFF-4ACD-BEE5-6F1CB070EC43}" type="pres">
      <dgm:prSet presAssocID="{AA52AD3F-DB29-4950-8AED-0093237E32A4}" presName="rootText" presStyleLbl="node2" presStyleIdx="1" presStyleCnt="2" custScaleX="257403" custScaleY="54930" custLinFactNeighborY="-1081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05B28F-49C1-429F-B2EA-B53EC249D928}" type="pres">
      <dgm:prSet presAssocID="{AA52AD3F-DB29-4950-8AED-0093237E32A4}" presName="rootConnector" presStyleLbl="node2" presStyleIdx="1" presStyleCnt="2"/>
      <dgm:spPr/>
      <dgm:t>
        <a:bodyPr/>
        <a:lstStyle/>
        <a:p>
          <a:endParaRPr lang="it-IT"/>
        </a:p>
      </dgm:t>
    </dgm:pt>
    <dgm:pt modelId="{D5553EE5-0EB1-4CBD-B635-E92BEEDB5D9E}" type="pres">
      <dgm:prSet presAssocID="{AA52AD3F-DB29-4950-8AED-0093237E32A4}" presName="hierChild4" presStyleCnt="0"/>
      <dgm:spPr/>
    </dgm:pt>
    <dgm:pt modelId="{95D8F634-4CCF-4330-900D-173A7ADB64F2}" type="pres">
      <dgm:prSet presAssocID="{AA52AD3F-DB29-4950-8AED-0093237E32A4}" presName="hierChild5" presStyleCnt="0"/>
      <dgm:spPr/>
    </dgm:pt>
    <dgm:pt modelId="{D58A6E02-4853-4847-935B-12DCDA724409}" type="pres">
      <dgm:prSet presAssocID="{0A4393E7-D580-462A-A399-46771F4F806A}" presName="hierChild3" presStyleCnt="0"/>
      <dgm:spPr/>
    </dgm:pt>
  </dgm:ptLst>
  <dgm:cxnLst>
    <dgm:cxn modelId="{FC5FDE91-2F54-47AD-9A7C-DC5DE551BB89}" type="presOf" srcId="{AA52AD3F-DB29-4950-8AED-0093237E32A4}" destId="{F705B28F-49C1-429F-B2EA-B53EC249D928}" srcOrd="1" destOrd="0" presId="urn:microsoft.com/office/officeart/2009/3/layout/HorizontalOrganizationChart"/>
    <dgm:cxn modelId="{D9F0EA54-9CC0-40A3-9F16-D2216BA05755}" srcId="{0A4393E7-D580-462A-A399-46771F4F806A}" destId="{262A8322-D401-4026-80B0-E7152491CE09}" srcOrd="0" destOrd="0" parTransId="{B350DCA4-4398-44BF-8036-DF4ADCF811D9}" sibTransId="{01756729-D0B6-4AF9-AAE1-AF144257C6C4}"/>
    <dgm:cxn modelId="{48319D32-0C1B-48AB-B3D3-376BA2D39A22}" type="presOf" srcId="{E32EC191-59AE-41B2-8366-78F80A557D50}" destId="{4CC168D8-971D-4C75-AEAB-720AB22DCA0B}" srcOrd="0" destOrd="0" presId="urn:microsoft.com/office/officeart/2009/3/layout/HorizontalOrganizationChart"/>
    <dgm:cxn modelId="{E347DBD1-C374-4B57-BFFC-5C624DFB2B07}" type="presOf" srcId="{262A8322-D401-4026-80B0-E7152491CE09}" destId="{FEA69F94-6CA8-420D-865E-A915A29ACDE7}" srcOrd="1" destOrd="0" presId="urn:microsoft.com/office/officeart/2009/3/layout/HorizontalOrganizationChart"/>
    <dgm:cxn modelId="{82EB596C-65A0-47EC-80E5-C498DDC3C489}" type="presOf" srcId="{53B0B547-5922-4B75-87E5-312240132072}" destId="{70787206-1A2E-45EF-B5BD-5B0BAB813090}" srcOrd="0" destOrd="0" presId="urn:microsoft.com/office/officeart/2009/3/layout/HorizontalOrganizationChart"/>
    <dgm:cxn modelId="{C3363E8F-0249-42EC-AA2E-342D9CD07C35}" srcId="{0A4393E7-D580-462A-A399-46771F4F806A}" destId="{AA52AD3F-DB29-4950-8AED-0093237E32A4}" srcOrd="1" destOrd="0" parTransId="{E32EC191-59AE-41B2-8366-78F80A557D50}" sibTransId="{D37076FE-6734-44C8-9C20-111BA2C985DC}"/>
    <dgm:cxn modelId="{FC61FC27-8C78-488E-AC4E-301E51BAE9E8}" type="presOf" srcId="{B350DCA4-4398-44BF-8036-DF4ADCF811D9}" destId="{31DE8690-C4B3-4F32-AF21-B985A443994D}" srcOrd="0" destOrd="0" presId="urn:microsoft.com/office/officeart/2009/3/layout/HorizontalOrganizationChart"/>
    <dgm:cxn modelId="{AF145934-AC16-4121-BC43-71A5C6B75EB9}" type="presOf" srcId="{262A8322-D401-4026-80B0-E7152491CE09}" destId="{E75A0FB1-EC9E-4C37-8FBB-BF9F2A343DA0}" srcOrd="0" destOrd="0" presId="urn:microsoft.com/office/officeart/2009/3/layout/HorizontalOrganizationChart"/>
    <dgm:cxn modelId="{3244026B-B358-49E9-8AE8-3C031080FA6F}" srcId="{53B0B547-5922-4B75-87E5-312240132072}" destId="{0A4393E7-D580-462A-A399-46771F4F806A}" srcOrd="0" destOrd="0" parTransId="{144B6D0B-B0BD-4DA4-8A4A-B1670A889C58}" sibTransId="{E9A38FC9-180F-4144-A27B-D2D42F242D1A}"/>
    <dgm:cxn modelId="{C4E46CAF-A767-4F71-98AB-1B1A5AFCF79C}" type="presOf" srcId="{0A4393E7-D580-462A-A399-46771F4F806A}" destId="{2D156236-66E9-4AA7-B82C-A9341DFB9BDF}" srcOrd="1" destOrd="0" presId="urn:microsoft.com/office/officeart/2009/3/layout/HorizontalOrganizationChart"/>
    <dgm:cxn modelId="{848AF4FF-BAA8-456B-AD1B-EB33F3BF2929}" type="presOf" srcId="{AA52AD3F-DB29-4950-8AED-0093237E32A4}" destId="{57962D79-0CFF-4ACD-BEE5-6F1CB070EC43}" srcOrd="0" destOrd="0" presId="urn:microsoft.com/office/officeart/2009/3/layout/HorizontalOrganizationChart"/>
    <dgm:cxn modelId="{2CC54C8E-F26F-4AC9-AC6B-2AADB943BD8B}" type="presOf" srcId="{0A4393E7-D580-462A-A399-46771F4F806A}" destId="{B8FBBA50-B7A6-4D96-8CE9-70DA52696F70}" srcOrd="0" destOrd="0" presId="urn:microsoft.com/office/officeart/2009/3/layout/HorizontalOrganizationChart"/>
    <dgm:cxn modelId="{079AADD0-F5BD-4551-B63F-6171DB93F614}" type="presParOf" srcId="{70787206-1A2E-45EF-B5BD-5B0BAB813090}" destId="{4E0CB8DF-69D8-4B28-B171-75DC8C8066DF}" srcOrd="0" destOrd="0" presId="urn:microsoft.com/office/officeart/2009/3/layout/HorizontalOrganizationChart"/>
    <dgm:cxn modelId="{E9531F0C-B896-4081-BF5D-DAD6486FDBD2}" type="presParOf" srcId="{4E0CB8DF-69D8-4B28-B171-75DC8C8066DF}" destId="{C1E22567-CDBD-406F-856E-55591BD5BF95}" srcOrd="0" destOrd="0" presId="urn:microsoft.com/office/officeart/2009/3/layout/HorizontalOrganizationChart"/>
    <dgm:cxn modelId="{1A6A1F57-3747-4827-928D-B4A3B9E274D7}" type="presParOf" srcId="{C1E22567-CDBD-406F-856E-55591BD5BF95}" destId="{B8FBBA50-B7A6-4D96-8CE9-70DA52696F70}" srcOrd="0" destOrd="0" presId="urn:microsoft.com/office/officeart/2009/3/layout/HorizontalOrganizationChart"/>
    <dgm:cxn modelId="{D459E596-4ACE-4AC8-B305-C21E32A1C1A4}" type="presParOf" srcId="{C1E22567-CDBD-406F-856E-55591BD5BF95}" destId="{2D156236-66E9-4AA7-B82C-A9341DFB9BDF}" srcOrd="1" destOrd="0" presId="urn:microsoft.com/office/officeart/2009/3/layout/HorizontalOrganizationChart"/>
    <dgm:cxn modelId="{E0518619-388A-4FEC-9436-A7E7E0D49AFE}" type="presParOf" srcId="{4E0CB8DF-69D8-4B28-B171-75DC8C8066DF}" destId="{2F454E5A-C2B5-42E6-A327-A76C54A3C80F}" srcOrd="1" destOrd="0" presId="urn:microsoft.com/office/officeart/2009/3/layout/HorizontalOrganizationChart"/>
    <dgm:cxn modelId="{DC80674A-0475-4ABA-9326-78CC5E83255C}" type="presParOf" srcId="{2F454E5A-C2B5-42E6-A327-A76C54A3C80F}" destId="{31DE8690-C4B3-4F32-AF21-B985A443994D}" srcOrd="0" destOrd="0" presId="urn:microsoft.com/office/officeart/2009/3/layout/HorizontalOrganizationChart"/>
    <dgm:cxn modelId="{A21F4490-3117-45A3-A425-82C41B5545BC}" type="presParOf" srcId="{2F454E5A-C2B5-42E6-A327-A76C54A3C80F}" destId="{6F9E5F71-ADE0-47B6-941B-CC412E3E1F76}" srcOrd="1" destOrd="0" presId="urn:microsoft.com/office/officeart/2009/3/layout/HorizontalOrganizationChart"/>
    <dgm:cxn modelId="{2B4B9AD1-9CAB-4CDA-9A64-1015A5575800}" type="presParOf" srcId="{6F9E5F71-ADE0-47B6-941B-CC412E3E1F76}" destId="{C205AC39-A2D4-4FE3-B2B0-0F51A1C98F8C}" srcOrd="0" destOrd="0" presId="urn:microsoft.com/office/officeart/2009/3/layout/HorizontalOrganizationChart"/>
    <dgm:cxn modelId="{F4E1DF14-1372-4BAA-9025-D6AE89657699}" type="presParOf" srcId="{C205AC39-A2D4-4FE3-B2B0-0F51A1C98F8C}" destId="{E75A0FB1-EC9E-4C37-8FBB-BF9F2A343DA0}" srcOrd="0" destOrd="0" presId="urn:microsoft.com/office/officeart/2009/3/layout/HorizontalOrganizationChart"/>
    <dgm:cxn modelId="{E83A3460-D3D2-4E9B-86E2-D62BDC2FE88B}" type="presParOf" srcId="{C205AC39-A2D4-4FE3-B2B0-0F51A1C98F8C}" destId="{FEA69F94-6CA8-420D-865E-A915A29ACDE7}" srcOrd="1" destOrd="0" presId="urn:microsoft.com/office/officeart/2009/3/layout/HorizontalOrganizationChart"/>
    <dgm:cxn modelId="{1B960EDD-E73D-4A1B-B3D2-1B7013A2A373}" type="presParOf" srcId="{6F9E5F71-ADE0-47B6-941B-CC412E3E1F76}" destId="{2715247F-8E6A-4130-A0EA-7E217E34E4A4}" srcOrd="1" destOrd="0" presId="urn:microsoft.com/office/officeart/2009/3/layout/HorizontalOrganizationChart"/>
    <dgm:cxn modelId="{2D1B1425-B8C4-4FE4-BE8E-1EE33070D43B}" type="presParOf" srcId="{6F9E5F71-ADE0-47B6-941B-CC412E3E1F76}" destId="{C78772BA-F6C2-4038-A62B-7B9D0223D2BF}" srcOrd="2" destOrd="0" presId="urn:microsoft.com/office/officeart/2009/3/layout/HorizontalOrganizationChart"/>
    <dgm:cxn modelId="{6AC7F539-4713-4905-A8B0-4EBB1A0364C3}" type="presParOf" srcId="{2F454E5A-C2B5-42E6-A327-A76C54A3C80F}" destId="{4CC168D8-971D-4C75-AEAB-720AB22DCA0B}" srcOrd="2" destOrd="0" presId="urn:microsoft.com/office/officeart/2009/3/layout/HorizontalOrganizationChart"/>
    <dgm:cxn modelId="{5D4DA0DD-BD3C-4251-AE21-94D918F36B06}" type="presParOf" srcId="{2F454E5A-C2B5-42E6-A327-A76C54A3C80F}" destId="{7EDD627D-BDE1-4579-B914-B9ACE5B07D61}" srcOrd="3" destOrd="0" presId="urn:microsoft.com/office/officeart/2009/3/layout/HorizontalOrganizationChart"/>
    <dgm:cxn modelId="{461B5D85-E68A-4B40-9F79-093CCDA30686}" type="presParOf" srcId="{7EDD627D-BDE1-4579-B914-B9ACE5B07D61}" destId="{AE138C51-296C-441E-9583-43D9E817AD30}" srcOrd="0" destOrd="0" presId="urn:microsoft.com/office/officeart/2009/3/layout/HorizontalOrganizationChart"/>
    <dgm:cxn modelId="{F64E3E22-FE21-499D-86EA-F31715D9FA67}" type="presParOf" srcId="{AE138C51-296C-441E-9583-43D9E817AD30}" destId="{57962D79-0CFF-4ACD-BEE5-6F1CB070EC43}" srcOrd="0" destOrd="0" presId="urn:microsoft.com/office/officeart/2009/3/layout/HorizontalOrganizationChart"/>
    <dgm:cxn modelId="{E5DFB51D-79F4-4629-95E4-5D6FB1C31AA9}" type="presParOf" srcId="{AE138C51-296C-441E-9583-43D9E817AD30}" destId="{F705B28F-49C1-429F-B2EA-B53EC249D928}" srcOrd="1" destOrd="0" presId="urn:microsoft.com/office/officeart/2009/3/layout/HorizontalOrganizationChart"/>
    <dgm:cxn modelId="{E65378A6-5E21-4317-ABCE-3798C70F2AFD}" type="presParOf" srcId="{7EDD627D-BDE1-4579-B914-B9ACE5B07D61}" destId="{D5553EE5-0EB1-4CBD-B635-E92BEEDB5D9E}" srcOrd="1" destOrd="0" presId="urn:microsoft.com/office/officeart/2009/3/layout/HorizontalOrganizationChart"/>
    <dgm:cxn modelId="{6469DC65-555E-44E7-9149-FFAB2666C757}" type="presParOf" srcId="{7EDD627D-BDE1-4579-B914-B9ACE5B07D61}" destId="{95D8F634-4CCF-4330-900D-173A7ADB64F2}" srcOrd="2" destOrd="0" presId="urn:microsoft.com/office/officeart/2009/3/layout/HorizontalOrganizationChart"/>
    <dgm:cxn modelId="{AEE2AACA-41A1-42EA-8941-50482A9912B3}" type="presParOf" srcId="{4E0CB8DF-69D8-4B28-B171-75DC8C8066DF}" destId="{D58A6E02-4853-4847-935B-12DCDA72440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1EA11-1E16-407A-AA52-E47573E2C36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D264180-482B-489E-B477-640A29EE378E}">
      <dgm:prSet custT="1"/>
      <dgm:spPr/>
      <dgm:t>
        <a:bodyPr/>
        <a:lstStyle/>
        <a:p>
          <a:pPr rtl="0"/>
          <a:r>
            <a:rPr lang="it-IT" sz="1600" b="1" dirty="0" smtClean="0">
              <a:effectLst/>
            </a:rPr>
            <a:t>L’ITALIA È IL PAESE EUROPEO</a:t>
          </a:r>
        </a:p>
        <a:p>
          <a:pPr rtl="0"/>
          <a:r>
            <a:rPr lang="it-IT" sz="1600" b="1" dirty="0" smtClean="0">
              <a:effectLst/>
            </a:rPr>
            <a:t> CHE PRELEVA PIÙ ACQUA DAI CORPI </a:t>
          </a:r>
          <a:r>
            <a:rPr lang="it-IT" sz="1600" b="1" smtClean="0">
              <a:effectLst/>
            </a:rPr>
            <a:t>IDRICI SUPERFICIALI E </a:t>
          </a:r>
          <a:r>
            <a:rPr lang="it-IT" sz="1600" b="1" dirty="0" smtClean="0">
              <a:effectLst/>
            </a:rPr>
            <a:t>SOTTERRANEI</a:t>
          </a:r>
          <a:endParaRPr lang="it-IT" sz="1600" b="1" dirty="0">
            <a:effectLst/>
          </a:endParaRPr>
        </a:p>
      </dgm:t>
    </dgm:pt>
    <dgm:pt modelId="{5B0D5659-564D-4207-A870-937BC2AB3E4A}" type="parTrans" cxnId="{4F9A4624-FD4F-41BD-967D-EC60783F3FE6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2ACBBF6A-CBBB-4609-8B10-B193D9B825EE}" type="sibTrans" cxnId="{4F9A4624-FD4F-41BD-967D-EC60783F3FE6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5F228E5A-A478-4E72-9DEA-22C17C45F1ED}">
      <dgm:prSet custT="1"/>
      <dgm:spPr/>
      <dgm:t>
        <a:bodyPr/>
        <a:lstStyle/>
        <a:p>
          <a:pPr rtl="0"/>
          <a:r>
            <a:rPr lang="it-IT" sz="1600" b="1" dirty="0" smtClean="0">
              <a:effectLst/>
            </a:rPr>
            <a:t>SI PRELEVANO IN UN ANNO </a:t>
          </a:r>
        </a:p>
        <a:p>
          <a:pPr rtl="0"/>
          <a:r>
            <a:rPr lang="it-IT" sz="1600" b="1" dirty="0" smtClean="0">
              <a:effectLst/>
            </a:rPr>
            <a:t>OLTRE 9 MILIARDI DI MC</a:t>
          </a:r>
        </a:p>
        <a:p>
          <a:pPr rtl="0"/>
          <a:r>
            <a:rPr lang="it-IT" sz="1600" b="1" dirty="0" smtClean="0">
              <a:effectLst/>
            </a:rPr>
            <a:t> CHE EQUIVALGONO A 419 LT/ABITANTE/GIORNO</a:t>
          </a:r>
          <a:endParaRPr lang="it-IT" sz="1600" b="1" dirty="0">
            <a:effectLst/>
          </a:endParaRPr>
        </a:p>
      </dgm:t>
    </dgm:pt>
    <dgm:pt modelId="{996E736D-014A-4889-A657-087399F7911D}" type="parTrans" cxnId="{1000B62D-F35B-4FB5-924B-8F7D829C50F2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F4C4D036-97DD-4890-A8B2-C3A7480B2601}" type="sibTrans" cxnId="{1000B62D-F35B-4FB5-924B-8F7D829C50F2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7D8CBEFC-3A8D-46A1-A202-2DAE14FD862E}">
      <dgm:prSet custT="1"/>
      <dgm:spPr/>
      <dgm:t>
        <a:bodyPr/>
        <a:lstStyle/>
        <a:p>
          <a:pPr rtl="0"/>
          <a:r>
            <a:rPr lang="it-IT" sz="1600" b="1" dirty="0" smtClean="0">
              <a:effectLst/>
            </a:rPr>
            <a:t>LA DIFFERENZA FRA IMMESSO IN RETE </a:t>
          </a:r>
        </a:p>
        <a:p>
          <a:pPr rtl="0"/>
          <a:r>
            <a:rPr lang="it-IT" sz="1600" b="1" dirty="0" smtClean="0">
              <a:effectLst/>
            </a:rPr>
            <a:t>E PRELEVATO DALL’UTENZA (DISPERSIONE)</a:t>
          </a:r>
        </a:p>
        <a:p>
          <a:pPr rtl="0"/>
          <a:r>
            <a:rPr lang="it-IT" sz="1600" b="1" dirty="0" smtClean="0">
              <a:effectLst/>
            </a:rPr>
            <a:t>E’ DI 3,4 MILIARDI DI MC/ANNO (38%)</a:t>
          </a:r>
        </a:p>
        <a:p>
          <a:pPr rtl="0"/>
          <a:r>
            <a:rPr lang="it-IT" sz="1600" b="1" dirty="0" smtClean="0">
              <a:effectLst/>
            </a:rPr>
            <a:t> PARI A 156 LT/ABITANTE/GIORNO</a:t>
          </a:r>
          <a:endParaRPr lang="it-IT" sz="1600" b="1" dirty="0">
            <a:effectLst/>
          </a:endParaRPr>
        </a:p>
      </dgm:t>
    </dgm:pt>
    <dgm:pt modelId="{3DB0DDEF-77C2-48C8-8C2D-3130087C0B8B}" type="parTrans" cxnId="{3EC6DB1F-1339-479E-9C32-396BE13B587E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115A4AAF-6B9F-4A8B-A344-4CD2751ADEA1}" type="sibTrans" cxnId="{3EC6DB1F-1339-479E-9C32-396BE13B587E}">
      <dgm:prSet/>
      <dgm:spPr/>
      <dgm:t>
        <a:bodyPr/>
        <a:lstStyle/>
        <a:p>
          <a:endParaRPr lang="it-IT" sz="1200" b="1">
            <a:effectLst/>
          </a:endParaRPr>
        </a:p>
      </dgm:t>
    </dgm:pt>
    <dgm:pt modelId="{325686F0-4075-4675-A1E2-10BF9FD2E9C9}" type="pres">
      <dgm:prSet presAssocID="{83A1EA11-1E16-407A-AA52-E47573E2C3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E03C547-1019-4DBE-88B8-63F0FF405003}" type="pres">
      <dgm:prSet presAssocID="{AD264180-482B-489E-B477-640A29EE378E}" presName="hierRoot1" presStyleCnt="0">
        <dgm:presLayoutVars>
          <dgm:hierBranch val="init"/>
        </dgm:presLayoutVars>
      </dgm:prSet>
      <dgm:spPr/>
    </dgm:pt>
    <dgm:pt modelId="{02AC5B3B-F059-4C45-B81A-A5D2B6BD45D0}" type="pres">
      <dgm:prSet presAssocID="{AD264180-482B-489E-B477-640A29EE378E}" presName="rootComposite1" presStyleCnt="0"/>
      <dgm:spPr/>
    </dgm:pt>
    <dgm:pt modelId="{8C9F8172-E8F2-4826-94A0-E783EC1491C6}" type="pres">
      <dgm:prSet presAssocID="{AD264180-482B-489E-B477-640A29EE378E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6F7C7C-292E-4169-8F23-2A46E56CD604}" type="pres">
      <dgm:prSet presAssocID="{AD264180-482B-489E-B477-640A29EE378E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A5F7694-E26D-44C6-8F73-00F03EDA999F}" type="pres">
      <dgm:prSet presAssocID="{AD264180-482B-489E-B477-640A29EE378E}" presName="hierChild2" presStyleCnt="0"/>
      <dgm:spPr/>
    </dgm:pt>
    <dgm:pt modelId="{9DE33DB4-C2CE-46E6-8B6B-C5ABB60230D2}" type="pres">
      <dgm:prSet presAssocID="{AD264180-482B-489E-B477-640A29EE378E}" presName="hierChild3" presStyleCnt="0"/>
      <dgm:spPr/>
    </dgm:pt>
    <dgm:pt modelId="{6CB54C70-AD94-43D3-8232-02A571B1F654}" type="pres">
      <dgm:prSet presAssocID="{5F228E5A-A478-4E72-9DEA-22C17C45F1ED}" presName="hierRoot1" presStyleCnt="0">
        <dgm:presLayoutVars>
          <dgm:hierBranch val="init"/>
        </dgm:presLayoutVars>
      </dgm:prSet>
      <dgm:spPr/>
    </dgm:pt>
    <dgm:pt modelId="{2C4C7CD9-52CD-42D8-8877-9F861E96B839}" type="pres">
      <dgm:prSet presAssocID="{5F228E5A-A478-4E72-9DEA-22C17C45F1ED}" presName="rootComposite1" presStyleCnt="0"/>
      <dgm:spPr/>
    </dgm:pt>
    <dgm:pt modelId="{853BC8B0-C654-4CE7-AC46-5F3A38772C92}" type="pres">
      <dgm:prSet presAssocID="{5F228E5A-A478-4E72-9DEA-22C17C45F1ED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6DBDF8A-553E-49A0-B5D7-82ED62AA5A10}" type="pres">
      <dgm:prSet presAssocID="{5F228E5A-A478-4E72-9DEA-22C17C45F1E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E553B9DC-97C4-4D8D-B7BB-70CC8833511D}" type="pres">
      <dgm:prSet presAssocID="{5F228E5A-A478-4E72-9DEA-22C17C45F1ED}" presName="hierChild2" presStyleCnt="0"/>
      <dgm:spPr/>
    </dgm:pt>
    <dgm:pt modelId="{BDA75D56-54CE-4E40-BB0C-EDF5EBECAA52}" type="pres">
      <dgm:prSet presAssocID="{5F228E5A-A478-4E72-9DEA-22C17C45F1ED}" presName="hierChild3" presStyleCnt="0"/>
      <dgm:spPr/>
    </dgm:pt>
    <dgm:pt modelId="{F9ADFFB1-2DAB-4348-9813-204BE058D901}" type="pres">
      <dgm:prSet presAssocID="{7D8CBEFC-3A8D-46A1-A202-2DAE14FD862E}" presName="hierRoot1" presStyleCnt="0">
        <dgm:presLayoutVars>
          <dgm:hierBranch val="init"/>
        </dgm:presLayoutVars>
      </dgm:prSet>
      <dgm:spPr/>
    </dgm:pt>
    <dgm:pt modelId="{DBB67D74-6DAF-49F8-8F95-5A21ED969540}" type="pres">
      <dgm:prSet presAssocID="{7D8CBEFC-3A8D-46A1-A202-2DAE14FD862E}" presName="rootComposite1" presStyleCnt="0"/>
      <dgm:spPr/>
    </dgm:pt>
    <dgm:pt modelId="{16D6CBA9-3032-4562-88B2-5FE9A1DBF12C}" type="pres">
      <dgm:prSet presAssocID="{7D8CBEFC-3A8D-46A1-A202-2DAE14FD862E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E182C2-3EB4-49D2-A5FF-5DF4BDC09CBC}" type="pres">
      <dgm:prSet presAssocID="{7D8CBEFC-3A8D-46A1-A202-2DAE14FD862E}" presName="rootConnector1" presStyleLbl="node1" presStyleIdx="0" presStyleCnt="0"/>
      <dgm:spPr/>
      <dgm:t>
        <a:bodyPr/>
        <a:lstStyle/>
        <a:p>
          <a:endParaRPr lang="it-IT"/>
        </a:p>
      </dgm:t>
    </dgm:pt>
    <dgm:pt modelId="{1F40188D-43F4-497D-AF70-9241AAB00529}" type="pres">
      <dgm:prSet presAssocID="{7D8CBEFC-3A8D-46A1-A202-2DAE14FD862E}" presName="hierChild2" presStyleCnt="0"/>
      <dgm:spPr/>
    </dgm:pt>
    <dgm:pt modelId="{855F1A91-CE3C-4AA0-A0A7-4A3B1805F58D}" type="pres">
      <dgm:prSet presAssocID="{7D8CBEFC-3A8D-46A1-A202-2DAE14FD862E}" presName="hierChild3" presStyleCnt="0"/>
      <dgm:spPr/>
    </dgm:pt>
  </dgm:ptLst>
  <dgm:cxnLst>
    <dgm:cxn modelId="{E95C1625-D7E0-470E-855D-DD9A860D4D2B}" type="presOf" srcId="{7D8CBEFC-3A8D-46A1-A202-2DAE14FD862E}" destId="{4AE182C2-3EB4-49D2-A5FF-5DF4BDC09CBC}" srcOrd="1" destOrd="0" presId="urn:microsoft.com/office/officeart/2009/3/layout/HorizontalOrganizationChart"/>
    <dgm:cxn modelId="{9E29037C-11B4-485B-BDA4-F92396F8905F}" type="presOf" srcId="{7D8CBEFC-3A8D-46A1-A202-2DAE14FD862E}" destId="{16D6CBA9-3032-4562-88B2-5FE9A1DBF12C}" srcOrd="0" destOrd="0" presId="urn:microsoft.com/office/officeart/2009/3/layout/HorizontalOrganizationChart"/>
    <dgm:cxn modelId="{FDAA8B7D-1D03-4A77-B7B7-AC73FCEB1031}" type="presOf" srcId="{AD264180-482B-489E-B477-640A29EE378E}" destId="{446F7C7C-292E-4169-8F23-2A46E56CD604}" srcOrd="1" destOrd="0" presId="urn:microsoft.com/office/officeart/2009/3/layout/HorizontalOrganizationChart"/>
    <dgm:cxn modelId="{4F9A4624-FD4F-41BD-967D-EC60783F3FE6}" srcId="{83A1EA11-1E16-407A-AA52-E47573E2C364}" destId="{AD264180-482B-489E-B477-640A29EE378E}" srcOrd="0" destOrd="0" parTransId="{5B0D5659-564D-4207-A870-937BC2AB3E4A}" sibTransId="{2ACBBF6A-CBBB-4609-8B10-B193D9B825EE}"/>
    <dgm:cxn modelId="{169774F9-8025-484C-9A43-921C97D18662}" type="presOf" srcId="{AD264180-482B-489E-B477-640A29EE378E}" destId="{8C9F8172-E8F2-4826-94A0-E783EC1491C6}" srcOrd="0" destOrd="0" presId="urn:microsoft.com/office/officeart/2009/3/layout/HorizontalOrganizationChart"/>
    <dgm:cxn modelId="{3EC6DB1F-1339-479E-9C32-396BE13B587E}" srcId="{83A1EA11-1E16-407A-AA52-E47573E2C364}" destId="{7D8CBEFC-3A8D-46A1-A202-2DAE14FD862E}" srcOrd="2" destOrd="0" parTransId="{3DB0DDEF-77C2-48C8-8C2D-3130087C0B8B}" sibTransId="{115A4AAF-6B9F-4A8B-A344-4CD2751ADEA1}"/>
    <dgm:cxn modelId="{C6607F12-252F-468C-9632-F1457B464D3C}" type="presOf" srcId="{83A1EA11-1E16-407A-AA52-E47573E2C364}" destId="{325686F0-4075-4675-A1E2-10BF9FD2E9C9}" srcOrd="0" destOrd="0" presId="urn:microsoft.com/office/officeart/2009/3/layout/HorizontalOrganizationChart"/>
    <dgm:cxn modelId="{1000B62D-F35B-4FB5-924B-8F7D829C50F2}" srcId="{83A1EA11-1E16-407A-AA52-E47573E2C364}" destId="{5F228E5A-A478-4E72-9DEA-22C17C45F1ED}" srcOrd="1" destOrd="0" parTransId="{996E736D-014A-4889-A657-087399F7911D}" sibTransId="{F4C4D036-97DD-4890-A8B2-C3A7480B2601}"/>
    <dgm:cxn modelId="{A3286454-052B-46F0-9ED6-4A59051B8DCC}" type="presOf" srcId="{5F228E5A-A478-4E72-9DEA-22C17C45F1ED}" destId="{36DBDF8A-553E-49A0-B5D7-82ED62AA5A10}" srcOrd="1" destOrd="0" presId="urn:microsoft.com/office/officeart/2009/3/layout/HorizontalOrganizationChart"/>
    <dgm:cxn modelId="{172C078E-EDA7-4119-80A0-A8CEE2911E31}" type="presOf" srcId="{5F228E5A-A478-4E72-9DEA-22C17C45F1ED}" destId="{853BC8B0-C654-4CE7-AC46-5F3A38772C92}" srcOrd="0" destOrd="0" presId="urn:microsoft.com/office/officeart/2009/3/layout/HorizontalOrganizationChart"/>
    <dgm:cxn modelId="{49736C6F-3492-4216-AC45-66E0D3297D03}" type="presParOf" srcId="{325686F0-4075-4675-A1E2-10BF9FD2E9C9}" destId="{9E03C547-1019-4DBE-88B8-63F0FF405003}" srcOrd="0" destOrd="0" presId="urn:microsoft.com/office/officeart/2009/3/layout/HorizontalOrganizationChart"/>
    <dgm:cxn modelId="{7B04433D-1D08-44F9-8643-414EF639C58F}" type="presParOf" srcId="{9E03C547-1019-4DBE-88B8-63F0FF405003}" destId="{02AC5B3B-F059-4C45-B81A-A5D2B6BD45D0}" srcOrd="0" destOrd="0" presId="urn:microsoft.com/office/officeart/2009/3/layout/HorizontalOrganizationChart"/>
    <dgm:cxn modelId="{8782A505-691D-4C33-B223-4A54A98E2492}" type="presParOf" srcId="{02AC5B3B-F059-4C45-B81A-A5D2B6BD45D0}" destId="{8C9F8172-E8F2-4826-94A0-E783EC1491C6}" srcOrd="0" destOrd="0" presId="urn:microsoft.com/office/officeart/2009/3/layout/HorizontalOrganizationChart"/>
    <dgm:cxn modelId="{024780CF-5DB1-4465-AAED-503237089280}" type="presParOf" srcId="{02AC5B3B-F059-4C45-B81A-A5D2B6BD45D0}" destId="{446F7C7C-292E-4169-8F23-2A46E56CD604}" srcOrd="1" destOrd="0" presId="urn:microsoft.com/office/officeart/2009/3/layout/HorizontalOrganizationChart"/>
    <dgm:cxn modelId="{52E5527B-A76C-4D63-91E6-29B4CEC48E9A}" type="presParOf" srcId="{9E03C547-1019-4DBE-88B8-63F0FF405003}" destId="{DA5F7694-E26D-44C6-8F73-00F03EDA999F}" srcOrd="1" destOrd="0" presId="urn:microsoft.com/office/officeart/2009/3/layout/HorizontalOrganizationChart"/>
    <dgm:cxn modelId="{A425BF48-0FC4-41FE-92B4-86A73A8F0846}" type="presParOf" srcId="{9E03C547-1019-4DBE-88B8-63F0FF405003}" destId="{9DE33DB4-C2CE-46E6-8B6B-C5ABB60230D2}" srcOrd="2" destOrd="0" presId="urn:microsoft.com/office/officeart/2009/3/layout/HorizontalOrganizationChart"/>
    <dgm:cxn modelId="{23BF6A94-D209-438E-ABFB-471346ECC349}" type="presParOf" srcId="{325686F0-4075-4675-A1E2-10BF9FD2E9C9}" destId="{6CB54C70-AD94-43D3-8232-02A571B1F654}" srcOrd="1" destOrd="0" presId="urn:microsoft.com/office/officeart/2009/3/layout/HorizontalOrganizationChart"/>
    <dgm:cxn modelId="{2625BF79-7944-45CC-BFF5-6142144DBC49}" type="presParOf" srcId="{6CB54C70-AD94-43D3-8232-02A571B1F654}" destId="{2C4C7CD9-52CD-42D8-8877-9F861E96B839}" srcOrd="0" destOrd="0" presId="urn:microsoft.com/office/officeart/2009/3/layout/HorizontalOrganizationChart"/>
    <dgm:cxn modelId="{981BEB0A-AF58-4CCE-8369-6345E05B786F}" type="presParOf" srcId="{2C4C7CD9-52CD-42D8-8877-9F861E96B839}" destId="{853BC8B0-C654-4CE7-AC46-5F3A38772C92}" srcOrd="0" destOrd="0" presId="urn:microsoft.com/office/officeart/2009/3/layout/HorizontalOrganizationChart"/>
    <dgm:cxn modelId="{D2756762-F9C8-4607-A247-F785DE80D0BF}" type="presParOf" srcId="{2C4C7CD9-52CD-42D8-8877-9F861E96B839}" destId="{36DBDF8A-553E-49A0-B5D7-82ED62AA5A10}" srcOrd="1" destOrd="0" presId="urn:microsoft.com/office/officeart/2009/3/layout/HorizontalOrganizationChart"/>
    <dgm:cxn modelId="{E40E1F05-82B8-4CC6-85AF-0F2891FACD22}" type="presParOf" srcId="{6CB54C70-AD94-43D3-8232-02A571B1F654}" destId="{E553B9DC-97C4-4D8D-B7BB-70CC8833511D}" srcOrd="1" destOrd="0" presId="urn:microsoft.com/office/officeart/2009/3/layout/HorizontalOrganizationChart"/>
    <dgm:cxn modelId="{F5167811-85BA-447D-A091-6F3A3F0DDB1A}" type="presParOf" srcId="{6CB54C70-AD94-43D3-8232-02A571B1F654}" destId="{BDA75D56-54CE-4E40-BB0C-EDF5EBECAA52}" srcOrd="2" destOrd="0" presId="urn:microsoft.com/office/officeart/2009/3/layout/HorizontalOrganizationChart"/>
    <dgm:cxn modelId="{D747CAF3-0795-4022-B59B-9D1FCE27EFF3}" type="presParOf" srcId="{325686F0-4075-4675-A1E2-10BF9FD2E9C9}" destId="{F9ADFFB1-2DAB-4348-9813-204BE058D901}" srcOrd="2" destOrd="0" presId="urn:microsoft.com/office/officeart/2009/3/layout/HorizontalOrganizationChart"/>
    <dgm:cxn modelId="{851C555E-1FC8-4B6A-9E86-9B6A3F4FBA80}" type="presParOf" srcId="{F9ADFFB1-2DAB-4348-9813-204BE058D901}" destId="{DBB67D74-6DAF-49F8-8F95-5A21ED969540}" srcOrd="0" destOrd="0" presId="urn:microsoft.com/office/officeart/2009/3/layout/HorizontalOrganizationChart"/>
    <dgm:cxn modelId="{B8E8261A-17E6-4BF1-907B-018E3B1B1A42}" type="presParOf" srcId="{DBB67D74-6DAF-49F8-8F95-5A21ED969540}" destId="{16D6CBA9-3032-4562-88B2-5FE9A1DBF12C}" srcOrd="0" destOrd="0" presId="urn:microsoft.com/office/officeart/2009/3/layout/HorizontalOrganizationChart"/>
    <dgm:cxn modelId="{92906501-4EB0-4314-B8EB-12319C6D507A}" type="presParOf" srcId="{DBB67D74-6DAF-49F8-8F95-5A21ED969540}" destId="{4AE182C2-3EB4-49D2-A5FF-5DF4BDC09CBC}" srcOrd="1" destOrd="0" presId="urn:microsoft.com/office/officeart/2009/3/layout/HorizontalOrganizationChart"/>
    <dgm:cxn modelId="{96955B3A-8274-4E86-9475-5D172775846F}" type="presParOf" srcId="{F9ADFFB1-2DAB-4348-9813-204BE058D901}" destId="{1F40188D-43F4-497D-AF70-9241AAB00529}" srcOrd="1" destOrd="0" presId="urn:microsoft.com/office/officeart/2009/3/layout/HorizontalOrganizationChart"/>
    <dgm:cxn modelId="{AF33160E-E61A-48BA-BF73-B019966F8FAF}" type="presParOf" srcId="{F9ADFFB1-2DAB-4348-9813-204BE058D901}" destId="{855F1A91-CE3C-4AA0-A0A7-4A3B1805F5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063B-0B08-4A3E-BB21-8AEBDD871DA3}">
      <dsp:nvSpPr>
        <dsp:cNvPr id="0" name=""/>
        <dsp:cNvSpPr/>
      </dsp:nvSpPr>
      <dsp:spPr>
        <a:xfrm>
          <a:off x="5" y="255977"/>
          <a:ext cx="3872560" cy="1212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E’ UN BENE FONDAMENTALE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(ACQUA MADRE DI VITA)</a:t>
          </a:r>
          <a:endParaRPr lang="it-IT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" y="255977"/>
        <a:ext cx="3872560" cy="1212435"/>
      </dsp:txXfrm>
    </dsp:sp>
    <dsp:sp modelId="{20890FE5-E8D9-4C9E-959B-5CA4AA3A9BB9}">
      <dsp:nvSpPr>
        <dsp:cNvPr id="0" name=""/>
        <dsp:cNvSpPr/>
      </dsp:nvSpPr>
      <dsp:spPr>
        <a:xfrm>
          <a:off x="5" y="1802330"/>
          <a:ext cx="3898006" cy="128027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E’ UNA RISORSA ECONOMICA</a:t>
          </a:r>
          <a:endParaRPr lang="it-IT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" y="1802330"/>
        <a:ext cx="3898006" cy="1280272"/>
      </dsp:txXfrm>
    </dsp:sp>
    <dsp:sp modelId="{4298C679-A04C-4EED-9B17-ECC8A7105C26}">
      <dsp:nvSpPr>
        <dsp:cNvPr id="0" name=""/>
        <dsp:cNvSpPr/>
      </dsp:nvSpPr>
      <dsp:spPr>
        <a:xfrm>
          <a:off x="0" y="3505686"/>
          <a:ext cx="3893618" cy="12693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L’ACQUA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E’ UNA RISORSA ENERGETICA</a:t>
          </a:r>
          <a:endParaRPr lang="it-IT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3505686"/>
        <a:ext cx="3893618" cy="126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3B6A-07CA-43C7-AAF3-9F52463086E4}">
      <dsp:nvSpPr>
        <dsp:cNvPr id="0" name=""/>
        <dsp:cNvSpPr/>
      </dsp:nvSpPr>
      <dsp:spPr>
        <a:xfrm>
          <a:off x="0" y="36908"/>
          <a:ext cx="10873229" cy="16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 smtClean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8225" y="45133"/>
        <a:ext cx="10856779" cy="152030"/>
      </dsp:txXfrm>
    </dsp:sp>
    <dsp:sp modelId="{E9DC9291-A445-426B-921F-8BD9EF6ACDF9}">
      <dsp:nvSpPr>
        <dsp:cNvPr id="0" name=""/>
        <dsp:cNvSpPr/>
      </dsp:nvSpPr>
      <dsp:spPr>
        <a:xfrm>
          <a:off x="0" y="205388"/>
          <a:ext cx="10873229" cy="3502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22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b="1" u="sng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L’ ANALISI DEGLI IMPATTI E DELLE AZIONI DI CONTRASTO 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al cambiamento climatico</a:t>
          </a:r>
          <a:endParaRPr lang="it-IT" sz="18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b="1" u="sng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LA RIDEFINIZIONE DELLE PRIORITA’</a:t>
          </a:r>
          <a:r>
            <a:rPr lang="it-IT" sz="20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dell’intervento pubblico facendo perno sulla sostenibilità </a:t>
          </a:r>
          <a:endParaRPr lang="it-IT" sz="18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b="1" u="sng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UN’AZIONE SISTEMICA </a:t>
          </a:r>
          <a:r>
            <a:rPr lang="it-IT" sz="18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capace  di unificare l’attività degli Enti che hanno competenza nella </a:t>
          </a:r>
          <a:r>
            <a:rPr lang="it-IT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TUTELA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e nell’</a:t>
          </a:r>
          <a:r>
            <a:rPr lang="it-IT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USO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della risorsa idrica</a:t>
          </a:r>
          <a:endParaRPr lang="it-IT" sz="18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b="1" u="sng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PIU’ RISORSE E MAGGIORE CONTINUITA’</a:t>
          </a: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alle iniziative di manutenzione e cura dell’assetto idrogeologico del territorio</a:t>
          </a:r>
          <a:endParaRPr lang="it-IT" sz="18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b="1" u="sng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UNA VISIONE STRATEGICA</a:t>
          </a:r>
          <a:endParaRPr lang="it-IT" sz="2000" b="1" u="sng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205388"/>
        <a:ext cx="10873229" cy="3502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7F46C-0B41-4ABA-A2F0-9DFEAA6B25CE}">
      <dsp:nvSpPr>
        <dsp:cNvPr id="0" name=""/>
        <dsp:cNvSpPr/>
      </dsp:nvSpPr>
      <dsp:spPr>
        <a:xfrm>
          <a:off x="4732467" y="2484607"/>
          <a:ext cx="877229" cy="125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065" y="0"/>
              </a:lnTo>
              <a:lnTo>
                <a:pt x="685065" y="1254292"/>
              </a:lnTo>
              <a:lnTo>
                <a:pt x="877229" y="12542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EB43-D3CC-4DC7-9EB9-F21FB74D96AE}">
      <dsp:nvSpPr>
        <dsp:cNvPr id="0" name=""/>
        <dsp:cNvSpPr/>
      </dsp:nvSpPr>
      <dsp:spPr>
        <a:xfrm>
          <a:off x="4732467" y="2484607"/>
          <a:ext cx="884551" cy="65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386" y="0"/>
              </a:lnTo>
              <a:lnTo>
                <a:pt x="692386" y="653224"/>
              </a:lnTo>
              <a:lnTo>
                <a:pt x="884551" y="653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390C0-92C1-4155-A39C-3ED757FC59DF}">
      <dsp:nvSpPr>
        <dsp:cNvPr id="0" name=""/>
        <dsp:cNvSpPr/>
      </dsp:nvSpPr>
      <dsp:spPr>
        <a:xfrm>
          <a:off x="4732467" y="2434019"/>
          <a:ext cx="881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587"/>
              </a:moveTo>
              <a:lnTo>
                <a:pt x="689024" y="50587"/>
              </a:lnTo>
              <a:lnTo>
                <a:pt x="689024" y="45720"/>
              </a:lnTo>
              <a:lnTo>
                <a:pt x="88118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27DBC-BDFC-42F6-A7E0-54A8A0815F83}">
      <dsp:nvSpPr>
        <dsp:cNvPr id="0" name=""/>
        <dsp:cNvSpPr/>
      </dsp:nvSpPr>
      <dsp:spPr>
        <a:xfrm>
          <a:off x="4732467" y="1805444"/>
          <a:ext cx="873328" cy="679162"/>
        </a:xfrm>
        <a:custGeom>
          <a:avLst/>
          <a:gdLst/>
          <a:ahLst/>
          <a:cxnLst/>
          <a:rect l="0" t="0" r="0" b="0"/>
          <a:pathLst>
            <a:path>
              <a:moveTo>
                <a:pt x="0" y="679162"/>
              </a:moveTo>
              <a:lnTo>
                <a:pt x="681164" y="679162"/>
              </a:lnTo>
              <a:lnTo>
                <a:pt x="681164" y="0"/>
              </a:lnTo>
              <a:lnTo>
                <a:pt x="87332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AA0A-3000-4096-B43A-F66A432866A9}">
      <dsp:nvSpPr>
        <dsp:cNvPr id="0" name=""/>
        <dsp:cNvSpPr/>
      </dsp:nvSpPr>
      <dsp:spPr>
        <a:xfrm>
          <a:off x="4732467" y="1005058"/>
          <a:ext cx="875884" cy="1479548"/>
        </a:xfrm>
        <a:custGeom>
          <a:avLst/>
          <a:gdLst/>
          <a:ahLst/>
          <a:cxnLst/>
          <a:rect l="0" t="0" r="0" b="0"/>
          <a:pathLst>
            <a:path>
              <a:moveTo>
                <a:pt x="0" y="1479548"/>
              </a:moveTo>
              <a:lnTo>
                <a:pt x="683720" y="1479548"/>
              </a:lnTo>
              <a:lnTo>
                <a:pt x="683720" y="0"/>
              </a:lnTo>
              <a:lnTo>
                <a:pt x="87588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F63F9-917C-4EDA-9320-561BF20DBB18}">
      <dsp:nvSpPr>
        <dsp:cNvPr id="0" name=""/>
        <dsp:cNvSpPr/>
      </dsp:nvSpPr>
      <dsp:spPr>
        <a:xfrm>
          <a:off x="100483" y="2438886"/>
          <a:ext cx="182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1826540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BF285-280F-44B0-B6B9-CEA4AAD6D654}">
      <dsp:nvSpPr>
        <dsp:cNvPr id="0" name=""/>
        <dsp:cNvSpPr/>
      </dsp:nvSpPr>
      <dsp:spPr>
        <a:xfrm>
          <a:off x="5381" y="2191556"/>
          <a:ext cx="1921642" cy="5861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b="1" kern="1200" dirty="0" smtClean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381" y="2191556"/>
        <a:ext cx="1921642" cy="586100"/>
      </dsp:txXfrm>
    </dsp:sp>
    <dsp:sp modelId="{30CCE075-DDB8-44C1-A841-836F40F860E9}">
      <dsp:nvSpPr>
        <dsp:cNvPr id="0" name=""/>
        <dsp:cNvSpPr/>
      </dsp:nvSpPr>
      <dsp:spPr>
        <a:xfrm>
          <a:off x="100483" y="2054757"/>
          <a:ext cx="4631984" cy="85969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PER GESTIRE CORRETTAMENTE L’ACQUA                QUANDO CE N’E’ MOLTA ,                                          OCCORRE AGIRE SU PIU’ PIANI: </a:t>
          </a:r>
          <a:endParaRPr lang="it-IT" sz="1800" b="1" kern="1200" dirty="0">
            <a:solidFill>
              <a:schemeClr val="accent2">
                <a:lumMod val="50000"/>
              </a:schemeClr>
            </a:solidFill>
            <a:latin typeface="+mj-lt"/>
          </a:endParaRPr>
        </a:p>
      </dsp:txBody>
      <dsp:txXfrm>
        <a:off x="100483" y="2054757"/>
        <a:ext cx="4631984" cy="859698"/>
      </dsp:txXfrm>
    </dsp:sp>
    <dsp:sp modelId="{45ABAE09-A029-45A2-91C1-0BA0ACE5C036}">
      <dsp:nvSpPr>
        <dsp:cNvPr id="0" name=""/>
        <dsp:cNvSpPr/>
      </dsp:nvSpPr>
      <dsp:spPr>
        <a:xfrm>
          <a:off x="5608352" y="755693"/>
          <a:ext cx="5576259" cy="4987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accent2">
                  <a:lumMod val="50000"/>
                </a:schemeClr>
              </a:solidFill>
            </a:rPr>
            <a:t>RALLENTARE LA CORSA DELLE ACQUE                                                             </a:t>
          </a:r>
          <a:r>
            <a:rPr lang="it-IT" sz="1200" kern="1200" dirty="0" smtClean="0">
              <a:solidFill>
                <a:schemeClr val="accent2">
                  <a:lumMod val="50000"/>
                </a:schemeClr>
              </a:solidFill>
            </a:rPr>
            <a:t>(FORESTAZIONE, BRIGLIE, RACCOLTA DELLE ACQUE NEGLI AGGLOMERATI URBANI)</a:t>
          </a:r>
          <a:endParaRPr lang="it-IT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08352" y="755693"/>
        <a:ext cx="5576259" cy="498730"/>
      </dsp:txXfrm>
    </dsp:sp>
    <dsp:sp modelId="{CC999BDC-D0DE-47CE-AD3A-3CCC3E9A8A0E}">
      <dsp:nvSpPr>
        <dsp:cNvPr id="0" name=""/>
        <dsp:cNvSpPr/>
      </dsp:nvSpPr>
      <dsp:spPr>
        <a:xfrm>
          <a:off x="5605796" y="1494629"/>
          <a:ext cx="5607236" cy="6216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accent2">
                  <a:lumMod val="50000"/>
                </a:schemeClr>
              </a:solidFill>
            </a:rPr>
            <a:t>	LASCIARE A DISPOSIZIONE DEI CORSI D’ACQUA LO SPAZIO NECESSARIO                                       PER IL DEFLUSSO DELLE ACQUE IN OCCASIONI DI PIOGGE INTENSE E PROLUNGATE </a:t>
          </a:r>
          <a:endParaRPr lang="it-IT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05796" y="1494629"/>
        <a:ext cx="5607236" cy="621630"/>
      </dsp:txXfrm>
    </dsp:sp>
    <dsp:sp modelId="{EA29D5ED-E1CA-431C-9FF0-55837421CA4C}">
      <dsp:nvSpPr>
        <dsp:cNvPr id="0" name=""/>
        <dsp:cNvSpPr/>
      </dsp:nvSpPr>
      <dsp:spPr>
        <a:xfrm>
          <a:off x="5613656" y="2220067"/>
          <a:ext cx="5567266" cy="51934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accent2">
                  <a:lumMod val="50000"/>
                </a:schemeClr>
              </a:solidFill>
            </a:rPr>
            <a:t>RAFFORZARE GLI ARGINI E MIGLIORARE LA CORRIVITA’ DELLE ACQUE                                                 NEI TRATTI FLUVIALI PIANEGGIANTI </a:t>
          </a:r>
          <a:endParaRPr lang="it-IT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13656" y="2220067"/>
        <a:ext cx="5567266" cy="519343"/>
      </dsp:txXfrm>
    </dsp:sp>
    <dsp:sp modelId="{45A55303-154F-4596-98FB-4C5EA34915FD}">
      <dsp:nvSpPr>
        <dsp:cNvPr id="0" name=""/>
        <dsp:cNvSpPr/>
      </dsp:nvSpPr>
      <dsp:spPr>
        <a:xfrm>
          <a:off x="5617018" y="2934041"/>
          <a:ext cx="5570706" cy="40758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accent2">
                  <a:lumMod val="50000"/>
                </a:schemeClr>
              </a:solidFill>
            </a:rPr>
            <a:t>COSTRUIRE CASSE DI ESPANSIONE LUNGO I PRINCIPALI FIUMI</a:t>
          </a:r>
          <a:endParaRPr lang="it-IT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17018" y="2934041"/>
        <a:ext cx="5570706" cy="407580"/>
      </dsp:txXfrm>
    </dsp:sp>
    <dsp:sp modelId="{A5EBFFE5-8F98-4E50-B699-C4A6467C85EB}">
      <dsp:nvSpPr>
        <dsp:cNvPr id="0" name=""/>
        <dsp:cNvSpPr/>
      </dsp:nvSpPr>
      <dsp:spPr>
        <a:xfrm>
          <a:off x="5609697" y="3514038"/>
          <a:ext cx="5663521" cy="44972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accent2">
                  <a:lumMod val="50000"/>
                </a:schemeClr>
              </a:solidFill>
            </a:rPr>
            <a:t>MANTENERE EFFICIENTI GLI IMPIANTI PER L’ALLONTANAMENTO DELLE ACQUE A VALLE</a:t>
          </a:r>
          <a:endParaRPr lang="it-IT" sz="1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09697" y="3514038"/>
        <a:ext cx="5663521" cy="44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168D8-971D-4C75-AEAB-720AB22DCA0B}">
      <dsp:nvSpPr>
        <dsp:cNvPr id="0" name=""/>
        <dsp:cNvSpPr/>
      </dsp:nvSpPr>
      <dsp:spPr>
        <a:xfrm>
          <a:off x="2376235" y="801932"/>
          <a:ext cx="631434" cy="376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717" y="0"/>
              </a:lnTo>
              <a:lnTo>
                <a:pt x="315717" y="376530"/>
              </a:lnTo>
              <a:lnTo>
                <a:pt x="631434" y="3765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8690-C4B3-4F32-AF21-B985A443994D}">
      <dsp:nvSpPr>
        <dsp:cNvPr id="0" name=""/>
        <dsp:cNvSpPr/>
      </dsp:nvSpPr>
      <dsp:spPr>
        <a:xfrm>
          <a:off x="2376235" y="490607"/>
          <a:ext cx="631434" cy="311325"/>
        </a:xfrm>
        <a:custGeom>
          <a:avLst/>
          <a:gdLst/>
          <a:ahLst/>
          <a:cxnLst/>
          <a:rect l="0" t="0" r="0" b="0"/>
          <a:pathLst>
            <a:path>
              <a:moveTo>
                <a:pt x="0" y="311325"/>
              </a:moveTo>
              <a:lnTo>
                <a:pt x="315717" y="311325"/>
              </a:lnTo>
              <a:lnTo>
                <a:pt x="315717" y="0"/>
              </a:lnTo>
              <a:lnTo>
                <a:pt x="6314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BBA50-B7A6-4D96-8CE9-70DA52696F70}">
      <dsp:nvSpPr>
        <dsp:cNvPr id="0" name=""/>
        <dsp:cNvSpPr/>
      </dsp:nvSpPr>
      <dsp:spPr>
        <a:xfrm>
          <a:off x="1757" y="374985"/>
          <a:ext cx="2374478" cy="85389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LE RICERCHE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CI DICONO CHE:</a:t>
          </a:r>
          <a:endParaRPr lang="it-IT" sz="180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1757" y="374985"/>
        <a:ext cx="2374478" cy="853894"/>
      </dsp:txXfrm>
    </dsp:sp>
    <dsp:sp modelId="{E75A0FB1-EC9E-4C37-8FBB-BF9F2A343DA0}">
      <dsp:nvSpPr>
        <dsp:cNvPr id="0" name=""/>
        <dsp:cNvSpPr/>
      </dsp:nvSpPr>
      <dsp:spPr>
        <a:xfrm>
          <a:off x="3007670" y="207229"/>
          <a:ext cx="8106135" cy="56675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+mj-lt"/>
            </a:rPr>
            <a:t>PIOVERA’ MENO IN ESTATE DI PIU’ IN PRIMAVERA, AUTUNNO E INVERNO</a:t>
          </a:r>
          <a:endParaRPr lang="it-IT" sz="1400" kern="1200" dirty="0">
            <a:latin typeface="+mj-lt"/>
          </a:endParaRPr>
        </a:p>
      </dsp:txBody>
      <dsp:txXfrm>
        <a:off x="3007670" y="207229"/>
        <a:ext cx="8106135" cy="566756"/>
      </dsp:txXfrm>
    </dsp:sp>
    <dsp:sp modelId="{57962D79-0CFF-4ACD-BEE5-6F1CB070EC43}">
      <dsp:nvSpPr>
        <dsp:cNvPr id="0" name=""/>
        <dsp:cNvSpPr/>
      </dsp:nvSpPr>
      <dsp:spPr>
        <a:xfrm>
          <a:off x="3007670" y="913992"/>
          <a:ext cx="8126657" cy="52894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+mj-lt"/>
            </a:rPr>
            <a:t>LE PIOGGE SARANNO PIU’ INTENSE CON PICCHI MOLTO PROBLEMATICI DA GESTIRE (BOMBE D’ACQUA)</a:t>
          </a:r>
          <a:endParaRPr lang="it-IT" sz="1400" kern="1200" dirty="0">
            <a:latin typeface="+mj-lt"/>
          </a:endParaRPr>
        </a:p>
      </dsp:txBody>
      <dsp:txXfrm>
        <a:off x="3007670" y="913992"/>
        <a:ext cx="8126657" cy="528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0.03842</cdr:x>
      <cdr:y>0.81692</cdr:y>
    </cdr:from>
    <cdr:to>
      <cdr:x>0.21967</cdr:x>
      <cdr:y>0.88152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48899" y="2854929"/>
          <a:ext cx="1174044" cy="2257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1200" b="1" dirty="0" smtClean="0">
              <a:solidFill>
                <a:schemeClr val="tx1"/>
              </a:solidFill>
              <a:latin typeface="+mn-lt"/>
            </a:rPr>
            <a:t>FALDA/POZZO</a:t>
          </a:r>
          <a:endParaRPr lang="it-IT" sz="1200" b="1" dirty="0">
            <a:solidFill>
              <a:schemeClr val="tx1"/>
            </a:solidFill>
            <a:latin typeface="+mn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74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4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49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6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6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8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6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12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7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02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11EF-FA0E-417B-9D42-F5D73A0390C2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FF61-436C-4CC4-8942-EE55E42A2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8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82281" y="4048125"/>
            <a:ext cx="7409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it-I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Intervento del Presidente di Confservizi E.R.</a:t>
            </a:r>
          </a:p>
          <a:p>
            <a:pPr algn="ctr"/>
            <a:r>
              <a:rPr lang="it-IT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Luigi Castagna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 smtClean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3125"/>
          <a:stretch/>
        </p:blipFill>
        <p:spPr>
          <a:xfrm>
            <a:off x="1331030" y="112729"/>
            <a:ext cx="8292266" cy="4967270"/>
          </a:xfrm>
          <a:prstGeom prst="rect">
            <a:avLst/>
          </a:prstGeom>
        </p:spPr>
      </p:pic>
      <p:pic>
        <p:nvPicPr>
          <p:cNvPr id="5" name="Picture 2" descr="http://www.amir.it/wp-content/uploads/2020/08/logo-am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53" y="346860"/>
            <a:ext cx="1357545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8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derazione Italiana Sport Equestri - CR Emilia Romagna - DECRE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08" y="1944484"/>
            <a:ext cx="7061867" cy="42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95426" y="1174161"/>
            <a:ext cx="5164684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SERVIZIO IDRICO INTEGRATO</a:t>
            </a:r>
          </a:p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EMILIA-ROMAGNA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7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5024"/>
          <a:stretch/>
        </p:blipFill>
        <p:spPr>
          <a:xfrm>
            <a:off x="486137" y="101394"/>
            <a:ext cx="11331616" cy="5881718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38928" y="4387145"/>
            <a:ext cx="514961" cy="377073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32882" y="4551188"/>
            <a:ext cx="514961" cy="15163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41111" y="4539389"/>
            <a:ext cx="9155289" cy="891822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DOCUMENTO ADOTTATO DALL’ASSEMBLEA GENERALE DELL’ONU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70° SESSIONE – 25 SETTEMBRE 2018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3981392" y="3212008"/>
            <a:ext cx="1303752" cy="91636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553212" y="3706351"/>
            <a:ext cx="964504" cy="65411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628326" y="3847151"/>
            <a:ext cx="964504" cy="65411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901854" y="4257898"/>
            <a:ext cx="690976" cy="139345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471771" y="5285730"/>
            <a:ext cx="964504" cy="65411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738928" y="3892535"/>
            <a:ext cx="964504" cy="65411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22" y="878153"/>
            <a:ext cx="6719140" cy="512263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832081" y="717065"/>
            <a:ext cx="8466666" cy="259252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344" b="91593"/>
          <a:stretch/>
        </p:blipFill>
        <p:spPr>
          <a:xfrm>
            <a:off x="4843979" y="3212008"/>
            <a:ext cx="6454768" cy="2788776"/>
          </a:xfrm>
          <a:prstGeom prst="rect">
            <a:avLst/>
          </a:prstGeom>
        </p:spPr>
      </p:pic>
      <p:pic>
        <p:nvPicPr>
          <p:cNvPr id="28" name="Picture 2" descr="Risultati immagini per EMILIA ROMAGNA CARTA STILIZZATA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0" r="49875"/>
          <a:stretch/>
        </p:blipFill>
        <p:spPr bwMode="auto">
          <a:xfrm rot="21286635">
            <a:off x="782738" y="1710977"/>
            <a:ext cx="1704829" cy="9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355081" y="1591789"/>
            <a:ext cx="1942926" cy="6998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552471" y="1798523"/>
            <a:ext cx="1942926" cy="699855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743865" y="2229752"/>
            <a:ext cx="1942926" cy="69985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142670" y="2862369"/>
            <a:ext cx="1690212" cy="699855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808164" y="3336269"/>
            <a:ext cx="1093690" cy="699855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83193" y="3458199"/>
            <a:ext cx="514961" cy="105072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094537" y="3181877"/>
            <a:ext cx="514961" cy="105072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46150" y="5259048"/>
            <a:ext cx="907739" cy="52183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54975" y="4301305"/>
            <a:ext cx="514961" cy="215391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63303" y="3756523"/>
            <a:ext cx="514961" cy="105072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07900" y="5099546"/>
            <a:ext cx="514961" cy="2962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867286" y="644181"/>
            <a:ext cx="6206114" cy="533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L’EMILIA-ROMAGNA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L’UNICA REGIONE ITALIANA CHE NELLA GESTIONE DEL SERVIZIO IDRICO INTEGRATO E SPECIFICATAMENTE NELLA DEPURAZIONE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HA COMMESSO ALCUNA INFRAZIONE RISPETTO AI PARAMETRI GESTIONALI FISSATI DALLA COMUNITÀ EUROPEA.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RISULTATO È DOVUTO ALLE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SCELTE COMPIUTE DALLE ISTITUZIONI LOCALI NELL’ARCO DEGLI ULTIMI 20 ANNI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PER LA GESTIONE DEI SERVIZI IDRICI HANNO DATO VITA AD AGGREGAZIONI TERRITORIALI AMPIE ED A SOCIETÀ DI GESTIONE A CONTROLLO PUBBLICO, IMPRONTATE AD UNA LOGICA INDUSTRIALE TESA ALLA  QUALITÀ ED EFFICIENZA DEL SERVIZIO.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L’AFFIDABILITÀ DEL S.I.I. IN EMILIA-ROMAGNA È DOVUTA IN PARTICOLARE AD UN ELEVATO LIVELLO DI INVESTIMENTI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CHE, ANCHE NELL’ULTIMO DECENNIO, È STATO MOLTO SUPERIORE ALLA MEDIA NAZIONALE.</a:t>
            </a:r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9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4698"/>
          <a:stretch/>
        </p:blipFill>
        <p:spPr>
          <a:xfrm>
            <a:off x="486137" y="101394"/>
            <a:ext cx="11331616" cy="5904296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38928" y="4387145"/>
            <a:ext cx="514961" cy="377073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32882" y="4551188"/>
            <a:ext cx="514961" cy="15163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41111" y="4539389"/>
            <a:ext cx="9155289" cy="891822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DOCUMENTO ADOTTATO DALL’ASSEMBLEA GENERALE DELL’ONU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70° SESSIONE – 25 SETTEMBRE 2018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3981392" y="3212008"/>
            <a:ext cx="1303752" cy="91636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553212" y="3706351"/>
            <a:ext cx="964504" cy="65411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628326" y="3847151"/>
            <a:ext cx="964504" cy="65411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901854" y="4257898"/>
            <a:ext cx="690976" cy="139345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471771" y="5285730"/>
            <a:ext cx="964504" cy="65411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738928" y="3892535"/>
            <a:ext cx="964504" cy="65411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22" y="878153"/>
            <a:ext cx="6719140" cy="512263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832081" y="717065"/>
            <a:ext cx="8466666" cy="259252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344" b="91593"/>
          <a:stretch/>
        </p:blipFill>
        <p:spPr>
          <a:xfrm>
            <a:off x="4843979" y="3212008"/>
            <a:ext cx="6454768" cy="2788776"/>
          </a:xfrm>
          <a:prstGeom prst="rect">
            <a:avLst/>
          </a:prstGeom>
        </p:spPr>
      </p:pic>
      <p:pic>
        <p:nvPicPr>
          <p:cNvPr id="28" name="Picture 2" descr="Risultati immagini per EMILIA ROMAGNA CARTA STILIZZATA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0" r="49875"/>
          <a:stretch/>
        </p:blipFill>
        <p:spPr bwMode="auto">
          <a:xfrm rot="21212157">
            <a:off x="782738" y="1710977"/>
            <a:ext cx="1704829" cy="9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355081" y="1591789"/>
            <a:ext cx="1942926" cy="6998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552471" y="1798523"/>
            <a:ext cx="1942926" cy="699855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743865" y="2229752"/>
            <a:ext cx="1942926" cy="69985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142670" y="2862369"/>
            <a:ext cx="1690212" cy="699855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808164" y="3336269"/>
            <a:ext cx="1093690" cy="699855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83193" y="3458199"/>
            <a:ext cx="514961" cy="105072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094537" y="3181877"/>
            <a:ext cx="514961" cy="105072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23169" y="5107740"/>
            <a:ext cx="907739" cy="52183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54975" y="4301305"/>
            <a:ext cx="514961" cy="215391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63303" y="3756523"/>
            <a:ext cx="514961" cy="105072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07900" y="5099546"/>
            <a:ext cx="514961" cy="29620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12951" y="717065"/>
            <a:ext cx="6206114" cy="533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 INVESTIMENTI HANNO PERMESSO: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POTENZIAMENTO DELLE FONTI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MANUTENZIONE DELLE RETI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GARANTITO LA COMPLETA DEPURAZIONE DELLE ACQUE REFLUE.</a:t>
            </a:r>
          </a:p>
          <a:p>
            <a:pPr algn="just"/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FORTE IMPEGNO È STATO DEDICATO ALLE INNOVAZIONI TECNOLOGICHE CHE HANNO ASSICURATO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COSTANTE CONTROLLO DEI PROCESSI DELL’INTERO CICLO IDRICO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MIGLIORAMENTO DELLA QUALITA’ DELL’ ACQUA DISTRIBUITA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PROGRESSIVA RIDUZIONE DELLE PERDITE DI RETE.</a:t>
            </a:r>
          </a:p>
          <a:p>
            <a:pPr algn="just"/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CONTINUITÀ NELL’EROGAZIONE DELL’ ACQUA COSTITUISCE UN ALTRO TRATTO POSITIVO </a:t>
            </a:r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DELL’EFFICIENZA E DELLA RESILIENZA DEL SERVIZIO IDRICO REGIONALE CHE,  ANCHE A FRONTE DI UNA SICCITÀ PROLUNGATA COME QUELLA CHE SI È VERIFICATA  NELL’ESTATE 2017, </a:t>
            </a:r>
            <a:r>
              <a:rPr lang="it-IT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SAPUTO ASSICURARE LA COSTANTE FORNITURA DEL SERVIZIO SU TUTTO IL TERRITORIO REGIONALE.</a:t>
            </a:r>
          </a:p>
          <a:p>
            <a:pPr algn="just"/>
            <a:endParaRPr lang="it-I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4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4862"/>
          <a:stretch/>
        </p:blipFill>
        <p:spPr>
          <a:xfrm>
            <a:off x="552125" y="268865"/>
            <a:ext cx="11331616" cy="5893007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38928" y="4387145"/>
            <a:ext cx="514961" cy="377073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32882" y="4551188"/>
            <a:ext cx="514961" cy="15163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41111" y="4539389"/>
            <a:ext cx="9155289" cy="891822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DOCUMENTO ADOTTATO DALL’ASSEMBLEA GENERALE DELL’ONU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70° SESSIONE – 25 SETTEMBRE 2018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3981392" y="3212008"/>
            <a:ext cx="1303752" cy="91636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553212" y="3706351"/>
            <a:ext cx="964504" cy="65411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628326" y="3847151"/>
            <a:ext cx="964504" cy="654113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901854" y="4257898"/>
            <a:ext cx="690976" cy="139345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471771" y="5285730"/>
            <a:ext cx="964504" cy="65411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/>
          <a:srcRect l="34349" b="91334"/>
          <a:stretch/>
        </p:blipFill>
        <p:spPr>
          <a:xfrm>
            <a:off x="4738928" y="3892535"/>
            <a:ext cx="964504" cy="65411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22" y="878153"/>
            <a:ext cx="6719140" cy="512263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832081" y="717065"/>
            <a:ext cx="8466666" cy="259252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4344" b="91593"/>
          <a:stretch/>
        </p:blipFill>
        <p:spPr>
          <a:xfrm>
            <a:off x="4843979" y="3212008"/>
            <a:ext cx="6454768" cy="2788776"/>
          </a:xfrm>
          <a:prstGeom prst="rect">
            <a:avLst/>
          </a:prstGeom>
        </p:spPr>
      </p:pic>
      <p:pic>
        <p:nvPicPr>
          <p:cNvPr id="28" name="Picture 2" descr="Risultati immagini per EMILIA ROMAGNA CARTA STILIZZATA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0" r="49875"/>
          <a:stretch/>
        </p:blipFill>
        <p:spPr bwMode="auto">
          <a:xfrm rot="21272250">
            <a:off x="782738" y="1710977"/>
            <a:ext cx="1704829" cy="9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355081" y="1591789"/>
            <a:ext cx="1942926" cy="699855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552471" y="1798523"/>
            <a:ext cx="1942926" cy="699855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2743865" y="2229752"/>
            <a:ext cx="1942926" cy="69985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142670" y="2862369"/>
            <a:ext cx="1690212" cy="699855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3808164" y="3336269"/>
            <a:ext cx="1093690" cy="699855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83193" y="3458199"/>
            <a:ext cx="514961" cy="105072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094537" y="3181877"/>
            <a:ext cx="514961" cy="105072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323169" y="5107740"/>
            <a:ext cx="907739" cy="52183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54975" y="4301305"/>
            <a:ext cx="514961" cy="215391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763303" y="3756523"/>
            <a:ext cx="514961" cy="105072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344" b="91593"/>
          <a:stretch/>
        </p:blipFill>
        <p:spPr>
          <a:xfrm>
            <a:off x="4807900" y="5099546"/>
            <a:ext cx="514961" cy="296206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5160891" y="1094520"/>
            <a:ext cx="5878033" cy="5067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ANCHE </a:t>
            </a:r>
            <a:r>
              <a:rPr lang="it-IT" sz="1600" b="1" dirty="0" smtClean="0">
                <a:solidFill>
                  <a:schemeClr val="tx1"/>
                </a:solidFill>
              </a:rPr>
              <a:t>IL LIVELLO TARIFFARIO È UN ULTERIORE INDICE DI EFFICIENZA DEL SERVIZIO IDRICO REGIONALE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it-IT" sz="1600" dirty="0" smtClean="0">
              <a:solidFill>
                <a:schemeClr val="tx1"/>
              </a:solidFill>
            </a:endParaRPr>
          </a:p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A FRONTE DI UN SERVIZIO IDRICO EFFICIENTE LE TARIFFE REGIONALI </a:t>
            </a:r>
            <a:r>
              <a:rPr lang="it-IT" sz="1600" b="1" dirty="0" smtClean="0">
                <a:solidFill>
                  <a:schemeClr val="tx1"/>
                </a:solidFill>
              </a:rPr>
              <a:t>SONO NELLA MEDIA NAZIONALE E IN CALO DAL 2016.</a:t>
            </a: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LA GESTIONE DEL SERVIZIO IDRICO INTEGRATO IN EMILIA-ROMAGNA È OGGI AFFIDATA A UNA DECINA DI GESTORI</a:t>
            </a:r>
            <a:r>
              <a:rPr lang="it-IT" sz="1600" dirty="0" smtClean="0">
                <a:solidFill>
                  <a:schemeClr val="tx1"/>
                </a:solidFill>
              </a:rPr>
              <a:t> CON GOVERNANCE A CONTROLLO PUBBLICO E CONFORME ALLE NORMATIVE EUROPEE E NAZIONALI PER LA GESTIONE DEI S.P.L.   </a:t>
            </a:r>
          </a:p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LE GOVERNANCE SONO DIVERSE MA SONO TUTTE IL FRUTTO DI SCELTE AUTONOME DEGLI ENTI PUBBLICI LOCALI.</a:t>
            </a:r>
          </a:p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LA MATURITA’ DEL S.I.I. IN EMILIA-ROMAGNA </a:t>
            </a:r>
            <a:r>
              <a:rPr lang="it-IT" sz="1600" dirty="0" smtClean="0">
                <a:solidFill>
                  <a:schemeClr val="tx1"/>
                </a:solidFill>
              </a:rPr>
              <a:t>PERMETTE OGGI DI AFFRONTARE LA </a:t>
            </a:r>
            <a:r>
              <a:rPr lang="it-IT" sz="1600" b="1" dirty="0" smtClean="0">
                <a:solidFill>
                  <a:schemeClr val="tx1"/>
                </a:solidFill>
              </a:rPr>
              <a:t>SFIDA DEL MERCATO </a:t>
            </a:r>
            <a:r>
              <a:rPr lang="it-IT" sz="1600" dirty="0" smtClean="0">
                <a:solidFill>
                  <a:schemeClr val="tx1"/>
                </a:solidFill>
              </a:rPr>
              <a:t>COME STA AVVENENDO A RIMINI E IN ALTRE PROVINCIE DELL’EMILIA-ROMAGNA.</a:t>
            </a:r>
            <a:endParaRPr lang="it-IT" sz="1600" b="1" dirty="0" smtClean="0">
              <a:solidFill>
                <a:schemeClr val="tx1"/>
              </a:solidFill>
            </a:endParaRP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L’ATTUALE ASSETTO REGOLATORIO HA DATO CERTEZZA E STABILITÀ AL SETTORE E</a:t>
            </a:r>
            <a:r>
              <a:rPr lang="it-IT" sz="1600" dirty="0" smtClean="0">
                <a:solidFill>
                  <a:schemeClr val="tx1"/>
                </a:solidFill>
              </a:rPr>
              <a:t> HA INCENTIVATO GLI INVESTIMENTI DETERMINANDO UN MIGLIORAMENTO DELLA QUALITÀ DEL SERVIZIO.</a:t>
            </a:r>
          </a:p>
          <a:p>
            <a:pPr algn="just"/>
            <a:endParaRPr lang="it-IT" sz="1600" dirty="0" smtClean="0">
              <a:solidFill>
                <a:schemeClr val="bg1"/>
              </a:solidFill>
            </a:endParaRPr>
          </a:p>
          <a:p>
            <a:pPr algn="just"/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5567" y="451466"/>
            <a:ext cx="865929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AMBITI DI GESTIONE DEL S.I.I. IN EMILIA-ROMAGNA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90625"/>
            <a:ext cx="9725025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1790700" y="3905250"/>
            <a:ext cx="1714500" cy="371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0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V="1">
            <a:off x="733778" y="34152"/>
            <a:ext cx="1085991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934" r="59663" b="1855"/>
          <a:stretch/>
        </p:blipFill>
        <p:spPr>
          <a:xfrm rot="16200000">
            <a:off x="9005918" y="4438988"/>
            <a:ext cx="3442053" cy="214489"/>
          </a:xfrm>
          <a:prstGeom prst="rect">
            <a:avLst/>
          </a:prstGeom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00945"/>
              </p:ext>
            </p:extLst>
          </p:nvPr>
        </p:nvGraphicFramePr>
        <p:xfrm>
          <a:off x="198180" y="1099166"/>
          <a:ext cx="9808206" cy="565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/>
          <p:cNvSpPr/>
          <p:nvPr/>
        </p:nvSpPr>
        <p:spPr>
          <a:xfrm>
            <a:off x="733778" y="238233"/>
            <a:ext cx="982288" cy="275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20219" y="158593"/>
            <a:ext cx="12080102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PERDITE IDRICHE PERCENTUALI NELLE RETI COMUNALI DI DISTRIBUZIONE</a:t>
            </a:r>
          </a:p>
          <a:p>
            <a:pPr lvl="0" algn="ctr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DELL’ACQUA POTABILE DEI COMUNI CAPOLUOGHI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V="1">
            <a:off x="733778" y="34152"/>
            <a:ext cx="1085991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17" y="653088"/>
            <a:ext cx="9101303" cy="20775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5991" b="1"/>
          <a:stretch/>
        </p:blipFill>
        <p:spPr>
          <a:xfrm>
            <a:off x="1314840" y="2530258"/>
            <a:ext cx="9031600" cy="426511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402522" y="678259"/>
            <a:ext cx="982288" cy="275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22017" y="360700"/>
            <a:ext cx="786580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SPESA MEDIA ANNUA PER REGIONE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(192 MC)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23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3462" y="1857396"/>
            <a:ext cx="10013244" cy="3702756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flipV="1">
            <a:off x="733778" y="34152"/>
            <a:ext cx="1085991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3520" t="88996" r="48410" b="6320"/>
          <a:stretch/>
        </p:blipFill>
        <p:spPr>
          <a:xfrm>
            <a:off x="609600" y="6289520"/>
            <a:ext cx="4222044" cy="1994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709" t="16010" r="8593" b="76733"/>
          <a:stretch/>
        </p:blipFill>
        <p:spPr>
          <a:xfrm>
            <a:off x="7046154" y="2453040"/>
            <a:ext cx="3238021" cy="2822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29" t="26118" r="36963" b="11221"/>
          <a:stretch/>
        </p:blipFill>
        <p:spPr>
          <a:xfrm>
            <a:off x="643462" y="1900413"/>
            <a:ext cx="6402690" cy="339795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/>
          <a:srcRect l="44545" t="8495" r="9733" b="84552"/>
          <a:stretch/>
        </p:blipFill>
        <p:spPr>
          <a:xfrm>
            <a:off x="7093196" y="1359350"/>
            <a:ext cx="3418647" cy="5305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4709" t="23064" r="8593" b="10413"/>
          <a:stretch/>
        </p:blipFill>
        <p:spPr>
          <a:xfrm>
            <a:off x="7046152" y="2929574"/>
            <a:ext cx="3238023" cy="23562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/>
          <a:srcRect l="44709" t="23064" r="35211" b="68897"/>
          <a:stretch/>
        </p:blipFill>
        <p:spPr>
          <a:xfrm flipH="1">
            <a:off x="7215485" y="2015215"/>
            <a:ext cx="3296358" cy="28476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282766" y="178926"/>
            <a:ext cx="8734635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SPESA MEDIA ANNUA PER UN CONSUMO DI 192 MC </a:t>
            </a:r>
          </a:p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NEI CAPOLUOGHI DELLA REGIONE E.R.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1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V="1">
            <a:off x="733778" y="34152"/>
            <a:ext cx="1085991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30964"/>
          <a:stretch/>
        </p:blipFill>
        <p:spPr>
          <a:xfrm>
            <a:off x="733778" y="811239"/>
            <a:ext cx="10616035" cy="47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V="1">
            <a:off x="733778" y="34152"/>
            <a:ext cx="1085991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Diagramma 9"/>
          <p:cNvGraphicFramePr/>
          <p:nvPr>
            <p:extLst/>
          </p:nvPr>
        </p:nvGraphicFramePr>
        <p:xfrm>
          <a:off x="733778" y="534402"/>
          <a:ext cx="4214003" cy="537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13699"/>
              </p:ext>
            </p:extLst>
          </p:nvPr>
        </p:nvGraphicFramePr>
        <p:xfrm>
          <a:off x="5203635" y="2191204"/>
          <a:ext cx="6477735" cy="349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ttangolo 10"/>
          <p:cNvSpPr/>
          <p:nvPr/>
        </p:nvSpPr>
        <p:spPr>
          <a:xfrm>
            <a:off x="5203635" y="761890"/>
            <a:ext cx="6477735" cy="142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RAPPORTO ANNUALE ISTAT</a:t>
            </a:r>
          </a:p>
          <a:p>
            <a:pPr algn="ctr"/>
            <a:endParaRPr lang="it-IT" sz="2400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(6 LUGLIO 2020)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5204177" y="1004711"/>
            <a:ext cx="5530497" cy="4560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366135756"/>
              </p:ext>
            </p:extLst>
          </p:nvPr>
        </p:nvGraphicFramePr>
        <p:xfrm>
          <a:off x="582637" y="601432"/>
          <a:ext cx="3898017" cy="496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5583354" y="1044624"/>
            <a:ext cx="6266361" cy="1342040"/>
            <a:chOff x="51758" y="0"/>
            <a:chExt cx="6585024" cy="1342040"/>
          </a:xfrm>
        </p:grpSpPr>
        <p:sp>
          <p:nvSpPr>
            <p:cNvPr id="7" name="Rettangolo 6"/>
            <p:cNvSpPr/>
            <p:nvPr/>
          </p:nvSpPr>
          <p:spPr>
            <a:xfrm>
              <a:off x="145550" y="0"/>
              <a:ext cx="6491232" cy="1318660"/>
            </a:xfrm>
            <a:prstGeom prst="rect">
              <a:avLst/>
            </a:prstGeom>
            <a:ln w="19050"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51758" y="219731"/>
              <a:ext cx="6491232" cy="112230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LA DISPONIBILITÀ DI ACQUA NON È COSTANTE:                                                         A PERIODI DI </a:t>
              </a:r>
              <a:r>
                <a:rPr lang="it-IT" sz="1600" b="1" i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ABBONDANZA</a:t>
              </a: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SI ALTERNANO </a:t>
              </a:r>
              <a:r>
                <a:rPr lang="it-IT" sz="1600" b="1" i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PERIODI DI SICCITÀ</a:t>
              </a:r>
              <a:endParaRPr lang="it-IT" sz="1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553323" y="2344342"/>
            <a:ext cx="6327482" cy="1099556"/>
            <a:chOff x="179562" y="2223288"/>
            <a:chExt cx="3312296" cy="1614851"/>
          </a:xfrm>
        </p:grpSpPr>
        <p:sp>
          <p:nvSpPr>
            <p:cNvPr id="10" name="Rettangolo 9"/>
            <p:cNvSpPr/>
            <p:nvPr/>
          </p:nvSpPr>
          <p:spPr>
            <a:xfrm>
              <a:off x="465737" y="2223288"/>
              <a:ext cx="3026121" cy="1486851"/>
            </a:xfrm>
            <a:prstGeom prst="rect">
              <a:avLst/>
            </a:prstGeom>
            <a:ln w="19050"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179562" y="2351288"/>
              <a:ext cx="3026121" cy="1486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DISPORRE DELL’ACQUA NECESSARIA E’ STATA UNA DELLE ATTIVITÀ CHE HA IMPEGNATO L’UOMO DAL SORGERE DELLA CIVILTÀ:</a:t>
              </a:r>
            </a:p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CANALI, POZZI, DIGHE, ARGINI SONO STATI FRA LE PRIME COSTRUZIONI COLLETTIVE</a:t>
              </a:r>
              <a:endParaRPr lang="it-IT" sz="1600" kern="12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570966" y="3931722"/>
            <a:ext cx="6979304" cy="898662"/>
            <a:chOff x="2778" y="1042377"/>
            <a:chExt cx="6979304" cy="2746439"/>
          </a:xfrm>
        </p:grpSpPr>
        <p:sp>
          <p:nvSpPr>
            <p:cNvPr id="13" name="Rettangolo 12"/>
            <p:cNvSpPr/>
            <p:nvPr/>
          </p:nvSpPr>
          <p:spPr>
            <a:xfrm>
              <a:off x="2778" y="2112149"/>
              <a:ext cx="6631225" cy="1676667"/>
            </a:xfrm>
            <a:prstGeom prst="rect">
              <a:avLst/>
            </a:prstGeom>
            <a:ln w="19050"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994324" y="1042377"/>
              <a:ext cx="5987758" cy="125557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NEL CORSO DEI SECOLI </a:t>
              </a:r>
              <a:r>
                <a:rPr lang="it-IT" sz="1600" b="1" i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LA COMPLESSITÀ </a:t>
              </a: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E </a:t>
              </a:r>
              <a:r>
                <a:rPr lang="it-IT" sz="1600" b="1" i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LA DIMENSIONE DELLE OPERE IDRAULICH</a:t>
              </a:r>
              <a:r>
                <a:rPr lang="it-IT" sz="1600" b="1" i="1" kern="1200" dirty="0" smtClean="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it-IT" sz="16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SI SONO AMPLIATE, SIA PER L’AUMENTO DELLA DOMANDA DI ACQUA CHE SI È RESA NECESSARIA PER FARE FRONTE ALLA CRESCITA DEMOGRAFICA ED ECONOMICA</a:t>
              </a:r>
              <a:endParaRPr lang="it-IT" sz="1600" kern="12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15" name="Connettore 1 14"/>
          <p:cNvCxnSpPr/>
          <p:nvPr/>
        </p:nvCxnSpPr>
        <p:spPr>
          <a:xfrm flipH="1">
            <a:off x="5000978" y="1636890"/>
            <a:ext cx="13118" cy="2935111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7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828098550"/>
              </p:ext>
            </p:extLst>
          </p:nvPr>
        </p:nvGraphicFramePr>
        <p:xfrm>
          <a:off x="726060" y="1941688"/>
          <a:ext cx="10873229" cy="37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129010" y="747056"/>
            <a:ext cx="1174866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GOVERNARE L’ACQUA E’ UNA SFIDA DEL NOSTRO TEMPO CHE RICHIEDE: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3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49253" y="618744"/>
            <a:ext cx="98551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it-IT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 E’ STATO PUBBLICATO IN MAGGIO 2020 </a:t>
            </a:r>
          </a:p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LO STUDIO DI ARPA E.R. E ART-ER  RELATIVO ALLE PROIEZIONI CLIMATICHE 2021-2050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23" y="630487"/>
            <a:ext cx="2417503" cy="341763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00896" y="2165321"/>
            <a:ext cx="763129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I dati raccolti indicano che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ctr"/>
            <a:endParaRPr lang="it-IT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 TEMPERATURA MEDIA ANNUALE AUMENTERA’  &gt;1,5</a:t>
            </a:r>
            <a:r>
              <a:rPr lang="it-IT" sz="1600" b="1" baseline="3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LA TEMPERATURA MEDIA ESTIVA AUMENTERA’       &gt;2</a:t>
            </a:r>
            <a:r>
              <a:rPr lang="it-IT" sz="1600" b="1" baseline="380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endParaRPr lang="it-IT" sz="16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AUMENTERANNO LE NOTTI TROPICALI                      &gt;20</a:t>
            </a:r>
            <a:r>
              <a:rPr lang="it-IT" sz="1600" b="1" baseline="380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AUMENTERANNO LE ONDATE DI CALORE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 PRECIPITAZIONI SI RIDURRANNO DEL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AUMENTERANNO I GIORNI ESTIVI SENZA PRECIPITAZIONI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AVREMO UNA ACCENTUAZIONE DEI FENOMENI ESTREMI </a:t>
            </a:r>
          </a:p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COME RILEVATO DAL RAPPORTO METEO CLIMA EMILIA-ROMAGNA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6586" t="2265" r="4450" b="3224"/>
          <a:stretch/>
        </p:blipFill>
        <p:spPr>
          <a:xfrm>
            <a:off x="8989695" y="2751485"/>
            <a:ext cx="2529687" cy="34965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72541" y="188327"/>
            <a:ext cx="360105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CLIMA CHE VERRA’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066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042477362"/>
              </p:ext>
            </p:extLst>
          </p:nvPr>
        </p:nvGraphicFramePr>
        <p:xfrm>
          <a:off x="370413" y="1594350"/>
          <a:ext cx="12996568" cy="496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2549094" y="156100"/>
            <a:ext cx="765703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GOVERNARE L’ACQUA QUANDO CE N’È MOLTA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57590033"/>
              </p:ext>
            </p:extLst>
          </p:nvPr>
        </p:nvGraphicFramePr>
        <p:xfrm>
          <a:off x="531196" y="773539"/>
          <a:ext cx="11136086" cy="160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tangolo 1"/>
          <p:cNvSpPr/>
          <p:nvPr/>
        </p:nvSpPr>
        <p:spPr>
          <a:xfrm>
            <a:off x="2582414" y="5765647"/>
            <a:ext cx="14395657" cy="853894"/>
          </a:xfrm>
          <a:prstGeom prst="rect">
            <a:avLst/>
          </a:prstGeom>
        </p:spPr>
        <p:txBody>
          <a:bodyPr/>
          <a:lstStyle/>
          <a:p>
            <a:pPr lvl="1" rtl="0"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 APPROCCIO RESILIENTE ALLA GESTIONE DELLA RISORSA ACQUA	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 rtl="0"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INVESTIMENTI INFRASTRUTTURALI </a:t>
            </a:r>
          </a:p>
          <a:p>
            <a:pPr lvl="1" rtl="0"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UNA PIANIFICAZIONE DI MEDIO/LUNGO PERIODO		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 rtl="0"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COLLABORAZIONE TRA TUTTI I SOGGETTI DELLA FILIERA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21086" y="5796572"/>
            <a:ext cx="2374478" cy="853894"/>
            <a:chOff x="1757" y="374985"/>
            <a:chExt cx="2374478" cy="853894"/>
          </a:xfrm>
        </p:grpSpPr>
        <p:sp>
          <p:nvSpPr>
            <p:cNvPr id="9" name="Rettangolo 8"/>
            <p:cNvSpPr/>
            <p:nvPr/>
          </p:nvSpPr>
          <p:spPr>
            <a:xfrm>
              <a:off x="1757" y="374985"/>
              <a:ext cx="2374478" cy="8538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1757" y="374985"/>
              <a:ext cx="2374478" cy="853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SONO TUTTE INIZIATIVE CHE RICHIEDONO:</a:t>
              </a:r>
              <a:endParaRPr lang="it-IT" sz="1800" kern="12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79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762" r="2625" b="56767"/>
          <a:stretch/>
        </p:blipFill>
        <p:spPr>
          <a:xfrm>
            <a:off x="1490133" y="2068968"/>
            <a:ext cx="9020335" cy="4289777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708009" y="3149602"/>
            <a:ext cx="69057" cy="677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946399" y="3436055"/>
            <a:ext cx="7564069" cy="54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rgbClr val="002060"/>
                </a:solidFill>
              </a:rPr>
              <a:t>promuovere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stoccaggio e l’uso dell’acqua piovana </a:t>
            </a:r>
            <a:r>
              <a:rPr lang="it-IT" sz="2400" dirty="0" smtClean="0">
                <a:solidFill>
                  <a:srgbClr val="002060"/>
                </a:solidFill>
              </a:rPr>
              <a:t>attraverso specifiche politiche urbanistiche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9" name="Goccia 8"/>
          <p:cNvSpPr/>
          <p:nvPr/>
        </p:nvSpPr>
        <p:spPr>
          <a:xfrm rot="19037163">
            <a:off x="732408" y="652123"/>
            <a:ext cx="1002841" cy="1019209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7921" y="699911"/>
            <a:ext cx="722754" cy="90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6128" y="320269"/>
            <a:ext cx="79756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GOVERNARE L’ACQUA QUANDO CE N’È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POCA</a:t>
            </a:r>
            <a:endParaRPr lang="it-IT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230424" y="1269616"/>
            <a:ext cx="7021613" cy="4347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Promuovere Un Uso Resiliente Dell’acqua</a:t>
            </a:r>
            <a:endParaRPr lang="it-IT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81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5744" y="298113"/>
            <a:ext cx="104989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algn="ctr"/>
            <a:endParaRPr lang="it-IT" sz="3200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47760" r="4141" b="1810"/>
          <a:stretch/>
        </p:blipFill>
        <p:spPr>
          <a:xfrm>
            <a:off x="2296128" y="1601668"/>
            <a:ext cx="7931657" cy="478177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65409" y="375574"/>
            <a:ext cx="5215468" cy="4347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Promuovere Un Uso Resiliente Dell’acqua</a:t>
            </a:r>
            <a:endParaRPr lang="it-IT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Goccia 6"/>
          <p:cNvSpPr/>
          <p:nvPr/>
        </p:nvSpPr>
        <p:spPr>
          <a:xfrm rot="19037163">
            <a:off x="732408" y="652123"/>
            <a:ext cx="1002841" cy="1019209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67921" y="699911"/>
            <a:ext cx="722754" cy="90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265409" y="361453"/>
            <a:ext cx="5215468" cy="4347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Promuovere Un Uso Resiliente Dell’acqua</a:t>
            </a:r>
            <a:endParaRPr lang="it-IT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93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ccia 7"/>
          <p:cNvSpPr/>
          <p:nvPr/>
        </p:nvSpPr>
        <p:spPr>
          <a:xfrm rot="19037163">
            <a:off x="732408" y="652123"/>
            <a:ext cx="1002841" cy="1019209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299" y="219090"/>
            <a:ext cx="1135856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algn="ctr"/>
            <a:endParaRPr lang="it-IT" sz="3200" dirty="0"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78" t="803" r="5056" b="56196"/>
          <a:stretch/>
        </p:blipFill>
        <p:spPr>
          <a:xfrm>
            <a:off x="1876560" y="1376675"/>
            <a:ext cx="8361404" cy="44396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17355" y="3834826"/>
            <a:ext cx="7897942" cy="66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rgbClr val="002060"/>
                </a:solidFill>
              </a:rPr>
              <a:t>a</a:t>
            </a:r>
            <a:r>
              <a:rPr lang="it-IT" sz="2400" dirty="0" smtClean="0">
                <a:solidFill>
                  <a:srgbClr val="002060"/>
                </a:solidFill>
              </a:rPr>
              <a:t>mbito a ambito, in relazione alla disponibilità di invasi,                   fiumi, falde più o meno ricchi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67921" y="699911"/>
            <a:ext cx="722754" cy="90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5744" y="298113"/>
            <a:ext cx="104989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algn="ctr"/>
            <a:endParaRPr lang="it-IT" sz="32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17178" y="1356184"/>
            <a:ext cx="928016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algn="ctr"/>
            <a:endParaRPr lang="it-IT" sz="3200" dirty="0"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65409" y="375574"/>
            <a:ext cx="5215468" cy="4347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Promuovere Un Uso Resiliente Dell’acqua</a:t>
            </a:r>
            <a:endParaRPr lang="it-IT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58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590675" y="3596482"/>
            <a:ext cx="9144000" cy="903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5743" y="298113"/>
            <a:ext cx="1135856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 smtClean="0">
              <a:latin typeface="+mj-lt"/>
            </a:endParaRPr>
          </a:p>
          <a:p>
            <a:pPr algn="ctr"/>
            <a:endParaRPr lang="it-IT" sz="3200" dirty="0"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48168" r="6019" b="2260"/>
          <a:stretch/>
        </p:blipFill>
        <p:spPr>
          <a:xfrm>
            <a:off x="1947932" y="1067057"/>
            <a:ext cx="8821857" cy="48090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70578" y="3890209"/>
            <a:ext cx="7564069" cy="198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Rafforzare la collaborazione fra gestori del S.I.I. e Consorzi di bonifica</a:t>
            </a:r>
            <a:r>
              <a:rPr lang="it-IT" sz="2400" dirty="0" smtClean="0">
                <a:solidFill>
                  <a:srgbClr val="002060"/>
                </a:solidFill>
              </a:rPr>
              <a:t>, al fine di affrontare in maniera coordinata i problemi legati alla risorsa idrica. Il Canale emiliano-romagnolo rappresenta un esempio eloquente di utilizzo plurimo delle acque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65409" y="375574"/>
            <a:ext cx="5215468" cy="4347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Promuovere Un Uso Resiliente Dell’acqua</a:t>
            </a:r>
            <a:endParaRPr lang="it-IT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Goccia 8"/>
          <p:cNvSpPr/>
          <p:nvPr/>
        </p:nvSpPr>
        <p:spPr>
          <a:xfrm rot="19037163">
            <a:off x="732408" y="652123"/>
            <a:ext cx="1002841" cy="1019209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7921" y="699911"/>
            <a:ext cx="722754" cy="90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89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GOVERNARE L'ACQUA</Template>
  <TotalTime>310</TotalTime>
  <Words>1013</Words>
  <Application>Microsoft Office PowerPoint</Application>
  <PresentationFormat>Widescreen</PresentationFormat>
  <Paragraphs>216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 Barbieri</dc:creator>
  <cp:lastModifiedBy>Marina Pilati</cp:lastModifiedBy>
  <cp:revision>40</cp:revision>
  <cp:lastPrinted>2020-09-24T09:48:05Z</cp:lastPrinted>
  <dcterms:created xsi:type="dcterms:W3CDTF">2020-09-21T09:57:44Z</dcterms:created>
  <dcterms:modified xsi:type="dcterms:W3CDTF">2020-09-24T09:58:50Z</dcterms:modified>
</cp:coreProperties>
</file>