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8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8100AE-1059-4D3F-F930-F7DF9ECDF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A7CED6C-5A03-F71E-968B-2052DBED0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F65D30-9791-1AA6-B8C3-9F8A5B5E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3AB4-B8F9-4385-8DD7-065B04BF7CA2}" type="datetimeFigureOut">
              <a:rPr lang="it-IT" smtClean="0"/>
              <a:t>18/12/2024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72B2B3-28D4-C415-81C0-F1474739E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7831DF-B997-FCCE-36AB-5EA3B34B7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C42D-7372-4183-8A19-04D4573E2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496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F0B80D-E575-2CF7-EB11-379820A64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4DBF077-A4E9-52FE-B41A-7ACCE503E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D5BFC3-0E77-9A81-1ACD-F209FAAE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3AB4-B8F9-4385-8DD7-065B04BF7CA2}" type="datetimeFigureOut">
              <a:rPr lang="it-IT" smtClean="0"/>
              <a:t>18/12/2024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701AE2-836C-CB00-1F70-E5068B772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9BD06A-E8E3-2482-F5DD-D6015BAB2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C42D-7372-4183-8A19-04D4573E2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67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994323C-FAA7-AE70-65E6-81A43DA87E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9A244B4-EBE0-A6F0-923E-24F29777F5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22CBEA-7ECD-19EF-C12D-2CAB31FC5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3AB4-B8F9-4385-8DD7-065B04BF7CA2}" type="datetimeFigureOut">
              <a:rPr lang="it-IT" smtClean="0"/>
              <a:t>18/12/2024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957179-96B4-2890-F031-AC2A8CC8A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E99D3C-B73C-09F6-077B-B86713273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C42D-7372-4183-8A19-04D4573E2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4636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4B6A7C-CE81-750C-97AE-4B3E530B8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B957A0-2B35-D7D6-1CF2-FDB981DD2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99D505-090F-CF12-512A-8905FD811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3AB4-B8F9-4385-8DD7-065B04BF7CA2}" type="datetimeFigureOut">
              <a:rPr lang="it-IT" smtClean="0"/>
              <a:t>18/12/2024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F4C238-2E00-1D70-0767-FD35BF238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48C1CE-4BA3-838A-DFA5-50179C4A5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C42D-7372-4183-8A19-04D4573E2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789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B171C8-3FA9-42A4-510E-0FBA52F74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09EDE84-F841-F790-FFEF-198E80E8C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291FF5-0451-D8C2-56AC-1CD423BCF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3AB4-B8F9-4385-8DD7-065B04BF7CA2}" type="datetimeFigureOut">
              <a:rPr lang="it-IT" smtClean="0"/>
              <a:t>18/12/2024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BD5B6E-6546-5BC8-A8F8-DF0438E3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9DE858-E48D-2A3D-3634-56103855E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C42D-7372-4183-8A19-04D4573E2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63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9EC7F1-F151-3F7C-F6FB-D007DE178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1D5512-0847-F403-FBB6-A01FEEBD1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AA29891-BB36-FF79-9B04-076F07EA1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D543375-2CCC-2FC8-D246-1B7E5184D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3AB4-B8F9-4385-8DD7-065B04BF7CA2}" type="datetimeFigureOut">
              <a:rPr lang="it-IT" smtClean="0"/>
              <a:t>18/12/2024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B8DA4E-FE5C-2E19-2EEC-E9FC79466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BF4545C-6C0A-6A28-8884-FCBEC008B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C42D-7372-4183-8A19-04D4573E2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27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A8388E-BE12-7A74-33C3-D66BE9DAD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D142D2-8799-061F-9E9D-5FF1CA0A1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37E116C-AD8F-FAAF-9641-057737DAC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E0026E5-3018-2FD4-CB2E-6D934559B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AE200EC-E481-A1D7-9C8B-4A2C9F9B61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851F368-B6AC-853E-9F37-4A738F945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3AB4-B8F9-4385-8DD7-065B04BF7CA2}" type="datetimeFigureOut">
              <a:rPr lang="it-IT" smtClean="0"/>
              <a:t>18/12/2024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C755084-C1E5-EC34-E55F-438923595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E3B188C-D9C7-8689-70D4-E337C14B2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C42D-7372-4183-8A19-04D4573E2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72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2B4576-F2CE-4153-4096-5725F4E76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C294DAF-4C4F-5D89-C6CD-C48BCA52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3AB4-B8F9-4385-8DD7-065B04BF7CA2}" type="datetimeFigureOut">
              <a:rPr lang="it-IT" smtClean="0"/>
              <a:t>18/12/2024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3693922-C983-FB52-0783-E0A69C254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E942172-CE1D-BB5C-DC4E-B6D00A2AB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C42D-7372-4183-8A19-04D4573E2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3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C7FA367-1C6D-4C77-DF16-F81B45232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3AB4-B8F9-4385-8DD7-065B04BF7CA2}" type="datetimeFigureOut">
              <a:rPr lang="it-IT" smtClean="0"/>
              <a:t>18/12/2024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3F735C5-9A53-1755-6058-F91FD8D89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BDBD0E-B877-9151-6E9F-F26F30A8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C42D-7372-4183-8A19-04D4573E2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88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933594-E331-40CF-5880-3CBB78FFE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3BDAB2-47F2-E15C-3ED5-1C4120855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CD8B50-1337-C8C4-29F3-00091D01B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12AF0F6-6604-5443-6131-320008B02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3AB4-B8F9-4385-8DD7-065B04BF7CA2}" type="datetimeFigureOut">
              <a:rPr lang="it-IT" smtClean="0"/>
              <a:t>18/12/2024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B247C54-4B3A-4826-DF3D-9D255186C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ED0FF9A-7679-B715-FF9C-3813D10C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C42D-7372-4183-8A19-04D4573E2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0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6E75DD-EEFE-1C13-714E-4E931F881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F47FF17-4D00-66BC-8FC2-638116ED9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8C83BE0-B2C6-52AA-514C-5E0F30EE6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4CA6521-7DEA-2FF0-14E5-ACEE73FE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3AB4-B8F9-4385-8DD7-065B04BF7CA2}" type="datetimeFigureOut">
              <a:rPr lang="it-IT" smtClean="0"/>
              <a:t>18/12/2024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FE15F6C-0FCB-03DC-E9E3-BC98A8D05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A73A3F-5FCC-8ABE-2D01-1E5A4ED33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C42D-7372-4183-8A19-04D4573E2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5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0212405-AEE0-748E-740E-9867D762F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7ACCB02-C462-F2DA-A483-8866632F9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54947E-2461-4D13-96F6-76AD66E01D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0F3AB4-B8F9-4385-8DD7-065B04BF7CA2}" type="datetimeFigureOut">
              <a:rPr lang="it-IT" smtClean="0"/>
              <a:t>18/12/2024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7D787A-98FE-6C7E-EDE8-1D275AE76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329E7F-402A-50C4-5034-21FED99231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FEC42D-7372-4183-8A19-04D4573E2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43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A97B96E-960D-B7FA-9854-13BC75FFE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t-IT" sz="3700" b="1" dirty="0">
                <a:solidFill>
                  <a:srgbClr val="FFFFFF"/>
                </a:solidFill>
              </a:rPr>
              <a:t>L. 191/2024 (Decreto Ambiente)</a:t>
            </a:r>
            <a:br>
              <a:rPr lang="it-IT" sz="3700" b="1" dirty="0">
                <a:solidFill>
                  <a:srgbClr val="FFFFFF"/>
                </a:solidFill>
              </a:rPr>
            </a:br>
            <a:r>
              <a:rPr lang="it-IT" sz="3700" b="1" dirty="0">
                <a:solidFill>
                  <a:srgbClr val="FFFFFF"/>
                </a:solidFill>
              </a:rPr>
              <a:t>Principali provvedimenti di interesse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C1123B-0CA1-D917-FE2C-EE66A4837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it-IT" sz="1800" dirty="0"/>
              <a:t>Ai fini del pieno sviluppo dell’attività di riuso delle acque reflue e in attesa dell’emanazione, auspicata in tempi brevi, del DPR specifico, </a:t>
            </a:r>
            <a:r>
              <a:rPr lang="it-IT" sz="1800" b="1" dirty="0"/>
              <a:t>l’inserimento della definizione di “acque affinate” e dell’attività di riuso all’interno del perimetro del Servizio idrico integrato</a:t>
            </a:r>
            <a:r>
              <a:rPr lang="it-IT" sz="1800" dirty="0"/>
              <a:t>. Di particolare interesse, in prospettiva, è l’apertura al </a:t>
            </a:r>
            <a:r>
              <a:rPr lang="it-IT" sz="1800" b="1" dirty="0"/>
              <a:t>possibile utilizzo di acque affinate per la ricarica controllata delle falde</a:t>
            </a:r>
            <a:r>
              <a:rPr lang="it-IT" sz="1800" dirty="0"/>
              <a:t> ove questa, garantendo che l’attività sia volta all’assoluta tutela della salute e dell’ambiente, possa costituire una forma importante di stoccaggio delle acque da poter poi utilizzare in periodi siccitosi nonché di contrasto al cuneo salino</a:t>
            </a:r>
          </a:p>
          <a:p>
            <a:r>
              <a:rPr lang="it-IT" sz="1800" dirty="0"/>
              <a:t>Rientrano nel novero dei </a:t>
            </a:r>
            <a:r>
              <a:rPr lang="it-IT" sz="1800" b="1" dirty="0"/>
              <a:t>rifiuti urbani, gli scarti di manutenzione del verde privato effettuata da operatori professionali</a:t>
            </a:r>
            <a:r>
              <a:rPr lang="it-IT" sz="1800" dirty="0"/>
              <a:t>. Tale modifica, che ripristina una classificazione pienamente coerente con la legislazione europea, darà un contributo essenziale per semplificare la </a:t>
            </a:r>
            <a:r>
              <a:rPr lang="it-IT" sz="1800" b="1" dirty="0"/>
              <a:t>gestione di questi importanti flussi di rifiuti</a:t>
            </a:r>
            <a:r>
              <a:rPr lang="it-IT" sz="1800" dirty="0"/>
              <a:t>, che ora potrà essere effettuata </a:t>
            </a:r>
            <a:r>
              <a:rPr lang="it-IT" sz="1800" b="1" dirty="0"/>
              <a:t>all’interno del servizio pubblico </a:t>
            </a:r>
            <a:r>
              <a:rPr lang="it-IT" sz="1800" dirty="0"/>
              <a:t>e per la loro piena valorizzazione secondo i principi dell’economia circolare</a:t>
            </a:r>
          </a:p>
        </p:txBody>
      </p:sp>
      <p:pic>
        <p:nvPicPr>
          <p:cNvPr id="6" name="Immagine 5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6ABF3CBF-CFB3-B642-2E90-889BE97537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69" y="5432098"/>
            <a:ext cx="3200401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843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L. 191/2024 (Decreto Ambiente) Principali provvedimenti di interesse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Manuela Furini</dc:creator>
  <cp:lastModifiedBy>Manuela Furini</cp:lastModifiedBy>
  <cp:revision>1</cp:revision>
  <dcterms:created xsi:type="dcterms:W3CDTF">2024-12-18T11:28:23Z</dcterms:created>
  <dcterms:modified xsi:type="dcterms:W3CDTF">2024-12-18T11:33:31Z</dcterms:modified>
</cp:coreProperties>
</file>