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351" r:id="rId6"/>
    <p:sldId id="395" r:id="rId7"/>
    <p:sldId id="391" r:id="rId8"/>
    <p:sldId id="392" r:id="rId9"/>
    <p:sldId id="394" r:id="rId10"/>
    <p:sldId id="401" r:id="rId11"/>
    <p:sldId id="402" r:id="rId12"/>
    <p:sldId id="396" r:id="rId13"/>
    <p:sldId id="393" r:id="rId14"/>
    <p:sldId id="397" r:id="rId15"/>
    <p:sldId id="398" r:id="rId16"/>
    <p:sldId id="399" r:id="rId17"/>
    <p:sldId id="400" r:id="rId18"/>
    <p:sldId id="403" r:id="rId19"/>
    <p:sldId id="404" r:id="rId20"/>
  </p:sldIdLst>
  <p:sldSz cx="12192000" cy="6858000"/>
  <p:notesSz cx="6797675" cy="9926638"/>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ore"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05" autoAdjust="0"/>
    <p:restoredTop sz="94718"/>
  </p:normalViewPr>
  <p:slideViewPr>
    <p:cSldViewPr snapToGrid="0">
      <p:cViewPr varScale="1">
        <p:scale>
          <a:sx n="79" d="100"/>
          <a:sy n="79" d="100"/>
        </p:scale>
        <p:origin x="710" y="72"/>
      </p:cViewPr>
      <p:guideLst/>
    </p:cSldViewPr>
  </p:slideViewPr>
  <p:notesTextViewPr>
    <p:cViewPr>
      <p:scale>
        <a:sx n="1" d="1"/>
        <a:sy n="1" d="1"/>
      </p:scale>
      <p:origin x="0" y="0"/>
    </p:cViewPr>
  </p:notesTextViewPr>
  <p:sorterViewPr>
    <p:cViewPr>
      <p:scale>
        <a:sx n="126" d="100"/>
        <a:sy n="126" d="100"/>
      </p:scale>
      <p:origin x="0" y="0"/>
    </p:cViewPr>
  </p:sorterViewPr>
  <p:notesViewPr>
    <p:cSldViewPr snapToGrid="0">
      <p:cViewPr varScale="1">
        <p:scale>
          <a:sx n="93" d="100"/>
          <a:sy n="93" d="100"/>
        </p:scale>
        <p:origin x="370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6.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9.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3.png"/><Relationship Id="rId7" Type="http://schemas.openxmlformats.org/officeDocument/2006/relationships/image" Target="../media/image25.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2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6.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9.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3.png"/><Relationship Id="rId7" Type="http://schemas.openxmlformats.org/officeDocument/2006/relationships/image" Target="../media/image25.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BE552F-CB02-40D6-9185-64BD97B5DBC4}"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65982A9-2E13-429C-9226-B3E93A5EBE36}">
      <dgm:prSet/>
      <dgm:spPr/>
      <dgm:t>
        <a:bodyPr/>
        <a:lstStyle/>
        <a:p>
          <a:r>
            <a:rPr lang="it-IT" dirty="0"/>
            <a:t>I progetti finanziati dal PNRR sono oltre </a:t>
          </a:r>
          <a:r>
            <a:rPr lang="it-IT" b="1" dirty="0"/>
            <a:t>260 mila</a:t>
          </a:r>
          <a:r>
            <a:rPr lang="it-IT" dirty="0"/>
            <a:t>, per un importo di circa </a:t>
          </a:r>
          <a:r>
            <a:rPr lang="it-IT" b="1" dirty="0"/>
            <a:t>136 mld/€.</a:t>
          </a:r>
          <a:endParaRPr lang="en-US" b="1" dirty="0"/>
        </a:p>
      </dgm:t>
    </dgm:pt>
    <dgm:pt modelId="{5382D54F-ACAC-43E0-AFF8-EF880169C01F}" type="parTrans" cxnId="{97E3334B-5D9F-41F6-95D2-CCEA43F28B6F}">
      <dgm:prSet/>
      <dgm:spPr/>
      <dgm:t>
        <a:bodyPr/>
        <a:lstStyle/>
        <a:p>
          <a:endParaRPr lang="en-US"/>
        </a:p>
      </dgm:t>
    </dgm:pt>
    <dgm:pt modelId="{B7E2F468-C4C2-4EF5-9435-E2C2DDFDAA33}" type="sibTrans" cxnId="{97E3334B-5D9F-41F6-95D2-CCEA43F28B6F}">
      <dgm:prSet/>
      <dgm:spPr/>
      <dgm:t>
        <a:bodyPr/>
        <a:lstStyle/>
        <a:p>
          <a:endParaRPr lang="en-US"/>
        </a:p>
      </dgm:t>
    </dgm:pt>
    <dgm:pt modelId="{8B7E04B7-0895-4806-A907-8BDBBA31161D}">
      <dgm:prSet/>
      <dgm:spPr/>
      <dgm:t>
        <a:bodyPr/>
        <a:lstStyle/>
        <a:p>
          <a:r>
            <a:rPr lang="it-IT" dirty="0"/>
            <a:t>Lo stato di avanzamento del PNRR è pari al </a:t>
          </a:r>
          <a:r>
            <a:rPr lang="it-IT" b="1" dirty="0"/>
            <a:t>26,4%.</a:t>
          </a:r>
          <a:endParaRPr lang="en-US" b="1" dirty="0"/>
        </a:p>
      </dgm:t>
    </dgm:pt>
    <dgm:pt modelId="{9A129434-BDB6-41A3-B9D3-8DCE4DCC381C}" type="parTrans" cxnId="{8F5EAF1B-51B9-4BFA-B2D3-F7BABF4821B0}">
      <dgm:prSet/>
      <dgm:spPr/>
      <dgm:t>
        <a:bodyPr/>
        <a:lstStyle/>
        <a:p>
          <a:endParaRPr lang="en-US"/>
        </a:p>
      </dgm:t>
    </dgm:pt>
    <dgm:pt modelId="{8F5315D3-7DD8-4E25-A472-5C02682315B8}" type="sibTrans" cxnId="{8F5EAF1B-51B9-4BFA-B2D3-F7BABF4821B0}">
      <dgm:prSet/>
      <dgm:spPr/>
      <dgm:t>
        <a:bodyPr/>
        <a:lstStyle/>
        <a:p>
          <a:endParaRPr lang="en-US"/>
        </a:p>
      </dgm:t>
    </dgm:pt>
    <dgm:pt modelId="{6B47A37E-F290-4E6F-9513-9BFDD202BE84}">
      <dgm:prSet/>
      <dgm:spPr/>
      <dgm:t>
        <a:bodyPr/>
        <a:lstStyle/>
        <a:p>
          <a:r>
            <a:rPr lang="it-IT" dirty="0"/>
            <a:t>Il settore che ha ricevuto più risorse è quello delle </a:t>
          </a:r>
          <a:r>
            <a:rPr lang="it-IT" b="1" dirty="0"/>
            <a:t>infrastrutture</a:t>
          </a:r>
          <a:r>
            <a:rPr lang="it-IT" dirty="0"/>
            <a:t> (48,3 mld), seguito da </a:t>
          </a:r>
          <a:r>
            <a:rPr lang="it-IT" b="1" dirty="0"/>
            <a:t>scuola </a:t>
          </a:r>
          <a:r>
            <a:rPr lang="it-IT" dirty="0"/>
            <a:t>(23,9 mld) e </a:t>
          </a:r>
          <a:r>
            <a:rPr lang="it-IT" b="1" dirty="0"/>
            <a:t>transizione ecologica </a:t>
          </a:r>
          <a:r>
            <a:rPr lang="it-IT" dirty="0"/>
            <a:t>(15,2 mld).</a:t>
          </a:r>
          <a:endParaRPr lang="en-US" dirty="0"/>
        </a:p>
      </dgm:t>
    </dgm:pt>
    <dgm:pt modelId="{17A25955-D999-4EF3-8D6D-9CEF81A73D32}" type="parTrans" cxnId="{E249BFE8-C2E6-458E-9129-AF0F69B78587}">
      <dgm:prSet/>
      <dgm:spPr/>
      <dgm:t>
        <a:bodyPr/>
        <a:lstStyle/>
        <a:p>
          <a:endParaRPr lang="en-US"/>
        </a:p>
      </dgm:t>
    </dgm:pt>
    <dgm:pt modelId="{F863536B-104C-4EF3-84D7-12758F4D0AFE}" type="sibTrans" cxnId="{E249BFE8-C2E6-458E-9129-AF0F69B78587}">
      <dgm:prSet/>
      <dgm:spPr/>
      <dgm:t>
        <a:bodyPr/>
        <a:lstStyle/>
        <a:p>
          <a:endParaRPr lang="en-US"/>
        </a:p>
      </dgm:t>
    </dgm:pt>
    <dgm:pt modelId="{1E9D4580-CB8B-414B-9DDD-2E73D2FBE5EC}">
      <dgm:prSet/>
      <dgm:spPr/>
      <dgm:t>
        <a:bodyPr/>
        <a:lstStyle/>
        <a:p>
          <a:r>
            <a:rPr lang="it-IT" b="1" dirty="0"/>
            <a:t>Per nessuna missione è stata raggiunta la soglia del 50% </a:t>
          </a:r>
          <a:r>
            <a:rPr lang="it-IT" dirty="0"/>
            <a:t>di fondi erogati e in alcuni casi il dato è inferiore al 10%.</a:t>
          </a:r>
          <a:endParaRPr lang="en-US" dirty="0"/>
        </a:p>
      </dgm:t>
    </dgm:pt>
    <dgm:pt modelId="{6A2E29A7-51D2-4E31-AF44-B7B8A2068DAC}" type="parTrans" cxnId="{7EA2830F-E3F6-42F2-9553-0DE6BA819A56}">
      <dgm:prSet/>
      <dgm:spPr/>
      <dgm:t>
        <a:bodyPr/>
        <a:lstStyle/>
        <a:p>
          <a:endParaRPr lang="en-US"/>
        </a:p>
      </dgm:t>
    </dgm:pt>
    <dgm:pt modelId="{8303A39E-B85A-4A92-8638-9D2B467561F7}" type="sibTrans" cxnId="{7EA2830F-E3F6-42F2-9553-0DE6BA819A56}">
      <dgm:prSet/>
      <dgm:spPr/>
      <dgm:t>
        <a:bodyPr/>
        <a:lstStyle/>
        <a:p>
          <a:endParaRPr lang="en-US"/>
        </a:p>
      </dgm:t>
    </dgm:pt>
    <dgm:pt modelId="{3A0367C3-09A3-4E5C-AEC1-C7D0F7643A67}" type="pres">
      <dgm:prSet presAssocID="{53BE552F-CB02-40D6-9185-64BD97B5DBC4}" presName="root" presStyleCnt="0">
        <dgm:presLayoutVars>
          <dgm:dir/>
          <dgm:resizeHandles val="exact"/>
        </dgm:presLayoutVars>
      </dgm:prSet>
      <dgm:spPr/>
    </dgm:pt>
    <dgm:pt modelId="{EB9B4BB0-716A-45A9-8EAA-E15CD85A0C27}" type="pres">
      <dgm:prSet presAssocID="{465982A9-2E13-429C-9226-B3E93A5EBE36}" presName="compNode" presStyleCnt="0"/>
      <dgm:spPr/>
    </dgm:pt>
    <dgm:pt modelId="{4055845C-C9C9-4791-9713-F453215277A1}" type="pres">
      <dgm:prSet presAssocID="{465982A9-2E13-429C-9226-B3E93A5EBE36}" presName="bgRect" presStyleLbl="bgShp" presStyleIdx="0" presStyleCnt="4"/>
      <dgm:spPr/>
    </dgm:pt>
    <dgm:pt modelId="{520AAFA6-896B-4EB1-8249-E672D8031F8E}" type="pres">
      <dgm:prSet presAssocID="{465982A9-2E13-429C-9226-B3E93A5EBE3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naro"/>
        </a:ext>
      </dgm:extLst>
    </dgm:pt>
    <dgm:pt modelId="{66E3C5CA-B2B4-4CCA-877D-B6518F84E037}" type="pres">
      <dgm:prSet presAssocID="{465982A9-2E13-429C-9226-B3E93A5EBE36}" presName="spaceRect" presStyleCnt="0"/>
      <dgm:spPr/>
    </dgm:pt>
    <dgm:pt modelId="{CFB71FF6-D797-45B5-8CC3-CA122535FC2F}" type="pres">
      <dgm:prSet presAssocID="{465982A9-2E13-429C-9226-B3E93A5EBE36}" presName="parTx" presStyleLbl="revTx" presStyleIdx="0" presStyleCnt="4">
        <dgm:presLayoutVars>
          <dgm:chMax val="0"/>
          <dgm:chPref val="0"/>
        </dgm:presLayoutVars>
      </dgm:prSet>
      <dgm:spPr/>
    </dgm:pt>
    <dgm:pt modelId="{12252A02-EAAB-46EA-B435-44B25326B3E3}" type="pres">
      <dgm:prSet presAssocID="{B7E2F468-C4C2-4EF5-9435-E2C2DDFDAA33}" presName="sibTrans" presStyleCnt="0"/>
      <dgm:spPr/>
    </dgm:pt>
    <dgm:pt modelId="{06CA7630-BF38-4C28-BF2B-3E1A3277C70C}" type="pres">
      <dgm:prSet presAssocID="{8B7E04B7-0895-4806-A907-8BDBBA31161D}" presName="compNode" presStyleCnt="0"/>
      <dgm:spPr/>
    </dgm:pt>
    <dgm:pt modelId="{3FA4825A-301A-405E-928A-9939CF8E356F}" type="pres">
      <dgm:prSet presAssocID="{8B7E04B7-0895-4806-A907-8BDBBA31161D}" presName="bgRect" presStyleLbl="bgShp" presStyleIdx="1" presStyleCnt="4"/>
      <dgm:spPr/>
    </dgm:pt>
    <dgm:pt modelId="{4D81B63A-9CC5-4DC0-A2B9-21ABCAC6DA4E}" type="pres">
      <dgm:prSet presAssocID="{8B7E04B7-0895-4806-A907-8BDBBA31161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9E2D8851-0E4A-44DC-9E2A-A5D063E632F6}" type="pres">
      <dgm:prSet presAssocID="{8B7E04B7-0895-4806-A907-8BDBBA31161D}" presName="spaceRect" presStyleCnt="0"/>
      <dgm:spPr/>
    </dgm:pt>
    <dgm:pt modelId="{C586A304-03AC-437C-ACAB-369085ED62C5}" type="pres">
      <dgm:prSet presAssocID="{8B7E04B7-0895-4806-A907-8BDBBA31161D}" presName="parTx" presStyleLbl="revTx" presStyleIdx="1" presStyleCnt="4">
        <dgm:presLayoutVars>
          <dgm:chMax val="0"/>
          <dgm:chPref val="0"/>
        </dgm:presLayoutVars>
      </dgm:prSet>
      <dgm:spPr/>
    </dgm:pt>
    <dgm:pt modelId="{5A2466D8-1E0E-49AD-B51A-E446D17760D8}" type="pres">
      <dgm:prSet presAssocID="{8F5315D3-7DD8-4E25-A472-5C02682315B8}" presName="sibTrans" presStyleCnt="0"/>
      <dgm:spPr/>
    </dgm:pt>
    <dgm:pt modelId="{AA448FEF-6FAF-4191-8CE4-09C36EEFBF0D}" type="pres">
      <dgm:prSet presAssocID="{6B47A37E-F290-4E6F-9513-9BFDD202BE84}" presName="compNode" presStyleCnt="0"/>
      <dgm:spPr/>
    </dgm:pt>
    <dgm:pt modelId="{05885C39-1214-4619-91DB-526B75BFD4B9}" type="pres">
      <dgm:prSet presAssocID="{6B47A37E-F290-4E6F-9513-9BFDD202BE84}" presName="bgRect" presStyleLbl="bgShp" presStyleIdx="2" presStyleCnt="4"/>
      <dgm:spPr/>
    </dgm:pt>
    <dgm:pt modelId="{52A4A232-D7D1-4DBC-A0A3-C15537C357AA}" type="pres">
      <dgm:prSet presAssocID="{6B47A37E-F290-4E6F-9513-9BFDD202BE8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ula"/>
        </a:ext>
      </dgm:extLst>
    </dgm:pt>
    <dgm:pt modelId="{D0DBA6C3-AE95-40C0-B5E2-16ECDE16297F}" type="pres">
      <dgm:prSet presAssocID="{6B47A37E-F290-4E6F-9513-9BFDD202BE84}" presName="spaceRect" presStyleCnt="0"/>
      <dgm:spPr/>
    </dgm:pt>
    <dgm:pt modelId="{FE2F3B4F-3791-4592-B9DD-EB15D8CE49AD}" type="pres">
      <dgm:prSet presAssocID="{6B47A37E-F290-4E6F-9513-9BFDD202BE84}" presName="parTx" presStyleLbl="revTx" presStyleIdx="2" presStyleCnt="4">
        <dgm:presLayoutVars>
          <dgm:chMax val="0"/>
          <dgm:chPref val="0"/>
        </dgm:presLayoutVars>
      </dgm:prSet>
      <dgm:spPr/>
    </dgm:pt>
    <dgm:pt modelId="{2F7AEB9E-7062-4E0C-99B3-9C22832A8E4C}" type="pres">
      <dgm:prSet presAssocID="{F863536B-104C-4EF3-84D7-12758F4D0AFE}" presName="sibTrans" presStyleCnt="0"/>
      <dgm:spPr/>
    </dgm:pt>
    <dgm:pt modelId="{3282AF87-9EC4-45EC-BF55-B308EBEA59B4}" type="pres">
      <dgm:prSet presAssocID="{1E9D4580-CB8B-414B-9DDD-2E73D2FBE5EC}" presName="compNode" presStyleCnt="0"/>
      <dgm:spPr/>
    </dgm:pt>
    <dgm:pt modelId="{F1309440-DBF5-444A-A8A4-1D9A161BF227}" type="pres">
      <dgm:prSet presAssocID="{1E9D4580-CB8B-414B-9DDD-2E73D2FBE5EC}" presName="bgRect" presStyleLbl="bgShp" presStyleIdx="3" presStyleCnt="4"/>
      <dgm:spPr/>
    </dgm:pt>
    <dgm:pt modelId="{B8DB3BD3-2B8B-4BF1-9D47-8E029CAB71F2}" type="pres">
      <dgm:prSet presAssocID="{1E9D4580-CB8B-414B-9DDD-2E73D2FBE5E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Irritante"/>
        </a:ext>
      </dgm:extLst>
    </dgm:pt>
    <dgm:pt modelId="{53F81A49-3908-45F7-B610-9677C35FF833}" type="pres">
      <dgm:prSet presAssocID="{1E9D4580-CB8B-414B-9DDD-2E73D2FBE5EC}" presName="spaceRect" presStyleCnt="0"/>
      <dgm:spPr/>
    </dgm:pt>
    <dgm:pt modelId="{3322FFD7-EE30-4C6A-A4EE-D3831F13AF52}" type="pres">
      <dgm:prSet presAssocID="{1E9D4580-CB8B-414B-9DDD-2E73D2FBE5EC}" presName="parTx" presStyleLbl="revTx" presStyleIdx="3" presStyleCnt="4">
        <dgm:presLayoutVars>
          <dgm:chMax val="0"/>
          <dgm:chPref val="0"/>
        </dgm:presLayoutVars>
      </dgm:prSet>
      <dgm:spPr/>
    </dgm:pt>
  </dgm:ptLst>
  <dgm:cxnLst>
    <dgm:cxn modelId="{33B60807-2773-4427-BF21-CDED1254DF3A}" type="presOf" srcId="{53BE552F-CB02-40D6-9185-64BD97B5DBC4}" destId="{3A0367C3-09A3-4E5C-AEC1-C7D0F7643A67}" srcOrd="0" destOrd="0" presId="urn:microsoft.com/office/officeart/2018/2/layout/IconVerticalSolidList"/>
    <dgm:cxn modelId="{7EA2830F-E3F6-42F2-9553-0DE6BA819A56}" srcId="{53BE552F-CB02-40D6-9185-64BD97B5DBC4}" destId="{1E9D4580-CB8B-414B-9DDD-2E73D2FBE5EC}" srcOrd="3" destOrd="0" parTransId="{6A2E29A7-51D2-4E31-AF44-B7B8A2068DAC}" sibTransId="{8303A39E-B85A-4A92-8638-9D2B467561F7}"/>
    <dgm:cxn modelId="{8F5EAF1B-51B9-4BFA-B2D3-F7BABF4821B0}" srcId="{53BE552F-CB02-40D6-9185-64BD97B5DBC4}" destId="{8B7E04B7-0895-4806-A907-8BDBBA31161D}" srcOrd="1" destOrd="0" parTransId="{9A129434-BDB6-41A3-B9D3-8DCE4DCC381C}" sibTransId="{8F5315D3-7DD8-4E25-A472-5C02682315B8}"/>
    <dgm:cxn modelId="{BCA5D12F-72B2-4007-93E8-39E013F18B66}" type="presOf" srcId="{6B47A37E-F290-4E6F-9513-9BFDD202BE84}" destId="{FE2F3B4F-3791-4592-B9DD-EB15D8CE49AD}" srcOrd="0" destOrd="0" presId="urn:microsoft.com/office/officeart/2018/2/layout/IconVerticalSolidList"/>
    <dgm:cxn modelId="{97E3334B-5D9F-41F6-95D2-CCEA43F28B6F}" srcId="{53BE552F-CB02-40D6-9185-64BD97B5DBC4}" destId="{465982A9-2E13-429C-9226-B3E93A5EBE36}" srcOrd="0" destOrd="0" parTransId="{5382D54F-ACAC-43E0-AFF8-EF880169C01F}" sibTransId="{B7E2F468-C4C2-4EF5-9435-E2C2DDFDAA33}"/>
    <dgm:cxn modelId="{A0A6CD82-C5BA-40C7-8E44-A11B0BBAFA7A}" type="presOf" srcId="{465982A9-2E13-429C-9226-B3E93A5EBE36}" destId="{CFB71FF6-D797-45B5-8CC3-CA122535FC2F}" srcOrd="0" destOrd="0" presId="urn:microsoft.com/office/officeart/2018/2/layout/IconVerticalSolidList"/>
    <dgm:cxn modelId="{C36C55E1-ECA5-4E0A-96D5-2A2660BC14F0}" type="presOf" srcId="{1E9D4580-CB8B-414B-9DDD-2E73D2FBE5EC}" destId="{3322FFD7-EE30-4C6A-A4EE-D3831F13AF52}" srcOrd="0" destOrd="0" presId="urn:microsoft.com/office/officeart/2018/2/layout/IconVerticalSolidList"/>
    <dgm:cxn modelId="{E249BFE8-C2E6-458E-9129-AF0F69B78587}" srcId="{53BE552F-CB02-40D6-9185-64BD97B5DBC4}" destId="{6B47A37E-F290-4E6F-9513-9BFDD202BE84}" srcOrd="2" destOrd="0" parTransId="{17A25955-D999-4EF3-8D6D-9CEF81A73D32}" sibTransId="{F863536B-104C-4EF3-84D7-12758F4D0AFE}"/>
    <dgm:cxn modelId="{802DA9F7-BE40-4805-B7E6-8EA4857E680C}" type="presOf" srcId="{8B7E04B7-0895-4806-A907-8BDBBA31161D}" destId="{C586A304-03AC-437C-ACAB-369085ED62C5}" srcOrd="0" destOrd="0" presId="urn:microsoft.com/office/officeart/2018/2/layout/IconVerticalSolidList"/>
    <dgm:cxn modelId="{4FE44AC6-145C-443A-B53D-DAE06BB8BB75}" type="presParOf" srcId="{3A0367C3-09A3-4E5C-AEC1-C7D0F7643A67}" destId="{EB9B4BB0-716A-45A9-8EAA-E15CD85A0C27}" srcOrd="0" destOrd="0" presId="urn:microsoft.com/office/officeart/2018/2/layout/IconVerticalSolidList"/>
    <dgm:cxn modelId="{F3D03A2E-3AD1-440C-AC62-77A955181487}" type="presParOf" srcId="{EB9B4BB0-716A-45A9-8EAA-E15CD85A0C27}" destId="{4055845C-C9C9-4791-9713-F453215277A1}" srcOrd="0" destOrd="0" presId="urn:microsoft.com/office/officeart/2018/2/layout/IconVerticalSolidList"/>
    <dgm:cxn modelId="{14D089FC-1DE0-416E-88D9-693F83A50A3D}" type="presParOf" srcId="{EB9B4BB0-716A-45A9-8EAA-E15CD85A0C27}" destId="{520AAFA6-896B-4EB1-8249-E672D8031F8E}" srcOrd="1" destOrd="0" presId="urn:microsoft.com/office/officeart/2018/2/layout/IconVerticalSolidList"/>
    <dgm:cxn modelId="{826911B9-A6CA-465F-AA85-684A960B8579}" type="presParOf" srcId="{EB9B4BB0-716A-45A9-8EAA-E15CD85A0C27}" destId="{66E3C5CA-B2B4-4CCA-877D-B6518F84E037}" srcOrd="2" destOrd="0" presId="urn:microsoft.com/office/officeart/2018/2/layout/IconVerticalSolidList"/>
    <dgm:cxn modelId="{36701063-9EF6-4A1D-B55F-DEDC611F21CE}" type="presParOf" srcId="{EB9B4BB0-716A-45A9-8EAA-E15CD85A0C27}" destId="{CFB71FF6-D797-45B5-8CC3-CA122535FC2F}" srcOrd="3" destOrd="0" presId="urn:microsoft.com/office/officeart/2018/2/layout/IconVerticalSolidList"/>
    <dgm:cxn modelId="{C5A4B01A-B4B0-429C-A86F-36B3B074A405}" type="presParOf" srcId="{3A0367C3-09A3-4E5C-AEC1-C7D0F7643A67}" destId="{12252A02-EAAB-46EA-B435-44B25326B3E3}" srcOrd="1" destOrd="0" presId="urn:microsoft.com/office/officeart/2018/2/layout/IconVerticalSolidList"/>
    <dgm:cxn modelId="{34267F99-A913-4318-AD92-B412B1F57564}" type="presParOf" srcId="{3A0367C3-09A3-4E5C-AEC1-C7D0F7643A67}" destId="{06CA7630-BF38-4C28-BF2B-3E1A3277C70C}" srcOrd="2" destOrd="0" presId="urn:microsoft.com/office/officeart/2018/2/layout/IconVerticalSolidList"/>
    <dgm:cxn modelId="{68644281-92A6-4E0F-9BB0-094EA028E30E}" type="presParOf" srcId="{06CA7630-BF38-4C28-BF2B-3E1A3277C70C}" destId="{3FA4825A-301A-405E-928A-9939CF8E356F}" srcOrd="0" destOrd="0" presId="urn:microsoft.com/office/officeart/2018/2/layout/IconVerticalSolidList"/>
    <dgm:cxn modelId="{D2A296A3-0221-4218-A29C-108E278AF8CD}" type="presParOf" srcId="{06CA7630-BF38-4C28-BF2B-3E1A3277C70C}" destId="{4D81B63A-9CC5-4DC0-A2B9-21ABCAC6DA4E}" srcOrd="1" destOrd="0" presId="urn:microsoft.com/office/officeart/2018/2/layout/IconVerticalSolidList"/>
    <dgm:cxn modelId="{0AEA029D-7A50-48AA-93CB-57A6BD8839CE}" type="presParOf" srcId="{06CA7630-BF38-4C28-BF2B-3E1A3277C70C}" destId="{9E2D8851-0E4A-44DC-9E2A-A5D063E632F6}" srcOrd="2" destOrd="0" presId="urn:microsoft.com/office/officeart/2018/2/layout/IconVerticalSolidList"/>
    <dgm:cxn modelId="{3247AED1-EA47-47D6-B5CD-3FDCC8E7C153}" type="presParOf" srcId="{06CA7630-BF38-4C28-BF2B-3E1A3277C70C}" destId="{C586A304-03AC-437C-ACAB-369085ED62C5}" srcOrd="3" destOrd="0" presId="urn:microsoft.com/office/officeart/2018/2/layout/IconVerticalSolidList"/>
    <dgm:cxn modelId="{D91B6839-0872-4571-8D40-B79CF73DA93C}" type="presParOf" srcId="{3A0367C3-09A3-4E5C-AEC1-C7D0F7643A67}" destId="{5A2466D8-1E0E-49AD-B51A-E446D17760D8}" srcOrd="3" destOrd="0" presId="urn:microsoft.com/office/officeart/2018/2/layout/IconVerticalSolidList"/>
    <dgm:cxn modelId="{AB926FF4-30DA-4136-853E-5051D385C42B}" type="presParOf" srcId="{3A0367C3-09A3-4E5C-AEC1-C7D0F7643A67}" destId="{AA448FEF-6FAF-4191-8CE4-09C36EEFBF0D}" srcOrd="4" destOrd="0" presId="urn:microsoft.com/office/officeart/2018/2/layout/IconVerticalSolidList"/>
    <dgm:cxn modelId="{AFB136A2-3B99-494C-8125-51E02914483C}" type="presParOf" srcId="{AA448FEF-6FAF-4191-8CE4-09C36EEFBF0D}" destId="{05885C39-1214-4619-91DB-526B75BFD4B9}" srcOrd="0" destOrd="0" presId="urn:microsoft.com/office/officeart/2018/2/layout/IconVerticalSolidList"/>
    <dgm:cxn modelId="{D471F7C0-BE19-455C-BF51-3C6285951770}" type="presParOf" srcId="{AA448FEF-6FAF-4191-8CE4-09C36EEFBF0D}" destId="{52A4A232-D7D1-4DBC-A0A3-C15537C357AA}" srcOrd="1" destOrd="0" presId="urn:microsoft.com/office/officeart/2018/2/layout/IconVerticalSolidList"/>
    <dgm:cxn modelId="{4F169C99-E165-4A61-A41A-05FD4DDCF66C}" type="presParOf" srcId="{AA448FEF-6FAF-4191-8CE4-09C36EEFBF0D}" destId="{D0DBA6C3-AE95-40C0-B5E2-16ECDE16297F}" srcOrd="2" destOrd="0" presId="urn:microsoft.com/office/officeart/2018/2/layout/IconVerticalSolidList"/>
    <dgm:cxn modelId="{9C368A82-144C-4227-ACC7-351322FCCEF0}" type="presParOf" srcId="{AA448FEF-6FAF-4191-8CE4-09C36EEFBF0D}" destId="{FE2F3B4F-3791-4592-B9DD-EB15D8CE49AD}" srcOrd="3" destOrd="0" presId="urn:microsoft.com/office/officeart/2018/2/layout/IconVerticalSolidList"/>
    <dgm:cxn modelId="{D18BF5B4-AE0D-4311-B3B4-7D373BA5BF26}" type="presParOf" srcId="{3A0367C3-09A3-4E5C-AEC1-C7D0F7643A67}" destId="{2F7AEB9E-7062-4E0C-99B3-9C22832A8E4C}" srcOrd="5" destOrd="0" presId="urn:microsoft.com/office/officeart/2018/2/layout/IconVerticalSolidList"/>
    <dgm:cxn modelId="{704FAFFE-91B2-4029-838B-A60DF3A1CFED}" type="presParOf" srcId="{3A0367C3-09A3-4E5C-AEC1-C7D0F7643A67}" destId="{3282AF87-9EC4-45EC-BF55-B308EBEA59B4}" srcOrd="6" destOrd="0" presId="urn:microsoft.com/office/officeart/2018/2/layout/IconVerticalSolidList"/>
    <dgm:cxn modelId="{BF3B59E5-E1E5-4990-A132-CD2691DB0813}" type="presParOf" srcId="{3282AF87-9EC4-45EC-BF55-B308EBEA59B4}" destId="{F1309440-DBF5-444A-A8A4-1D9A161BF227}" srcOrd="0" destOrd="0" presId="urn:microsoft.com/office/officeart/2018/2/layout/IconVerticalSolidList"/>
    <dgm:cxn modelId="{C8D827AA-842B-41B3-A9CD-A2884123B422}" type="presParOf" srcId="{3282AF87-9EC4-45EC-BF55-B308EBEA59B4}" destId="{B8DB3BD3-2B8B-4BF1-9D47-8E029CAB71F2}" srcOrd="1" destOrd="0" presId="urn:microsoft.com/office/officeart/2018/2/layout/IconVerticalSolidList"/>
    <dgm:cxn modelId="{0B705CE3-A0C0-41CB-8060-F552D15BD7C8}" type="presParOf" srcId="{3282AF87-9EC4-45EC-BF55-B308EBEA59B4}" destId="{53F81A49-3908-45F7-B610-9677C35FF833}" srcOrd="2" destOrd="0" presId="urn:microsoft.com/office/officeart/2018/2/layout/IconVerticalSolidList"/>
    <dgm:cxn modelId="{430DE698-E038-4D53-BEB8-D31B338250DF}" type="presParOf" srcId="{3282AF87-9EC4-45EC-BF55-B308EBEA59B4}" destId="{3322FFD7-EE30-4C6A-A4EE-D3831F13AF5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DA4C257-0D5B-4FE8-9CB2-02174EF61F1D}"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700E15A4-34C0-4257-AE12-2CCBD8DE24EB}">
      <dgm:prSet/>
      <dgm:spPr/>
      <dgm:t>
        <a:bodyPr/>
        <a:lstStyle/>
        <a:p>
          <a:r>
            <a:rPr lang="it-IT" dirty="0"/>
            <a:t>Il modello PNRR potrebbe essere adottato per la </a:t>
          </a:r>
          <a:r>
            <a:rPr lang="it-IT" b="1" dirty="0"/>
            <a:t>riforma della politica di coesione </a:t>
          </a:r>
          <a:r>
            <a:rPr lang="it-IT" dirty="0"/>
            <a:t>con una maggiore centralizzazione nella gestione delle risorse e un focus più marcato sulle riforme.</a:t>
          </a:r>
          <a:endParaRPr lang="en-US" dirty="0"/>
        </a:p>
      </dgm:t>
    </dgm:pt>
    <dgm:pt modelId="{8C845F47-42C9-414E-8474-01E8230D2AF6}" type="parTrans" cxnId="{69651A2D-89F5-4B1F-9A5E-DE7E71352E9D}">
      <dgm:prSet/>
      <dgm:spPr/>
      <dgm:t>
        <a:bodyPr/>
        <a:lstStyle/>
        <a:p>
          <a:endParaRPr lang="en-US"/>
        </a:p>
      </dgm:t>
    </dgm:pt>
    <dgm:pt modelId="{AF5BC901-4617-4435-8DC1-99BB2ACBAE63}" type="sibTrans" cxnId="{69651A2D-89F5-4B1F-9A5E-DE7E71352E9D}">
      <dgm:prSet/>
      <dgm:spPr/>
      <dgm:t>
        <a:bodyPr/>
        <a:lstStyle/>
        <a:p>
          <a:endParaRPr lang="en-US"/>
        </a:p>
      </dgm:t>
    </dgm:pt>
    <dgm:pt modelId="{2C72D3FF-88EB-4407-B0C6-1910975337FA}">
      <dgm:prSet/>
      <dgm:spPr/>
      <dgm:t>
        <a:bodyPr/>
        <a:lstStyle/>
        <a:p>
          <a:r>
            <a:rPr lang="it-IT" b="1" dirty="0"/>
            <a:t>Il ruolo delle Regioni rimarrà centrale</a:t>
          </a:r>
          <a:r>
            <a:rPr lang="it-IT" dirty="0"/>
            <a:t>: potrebbero avere meno autonomia nella definizione dei programmi ma al tempo stesso potrebbero beneficiare di una maggiore flessibilità nell’utilizzo delle risorse.</a:t>
          </a:r>
          <a:endParaRPr lang="en-US" dirty="0"/>
        </a:p>
      </dgm:t>
    </dgm:pt>
    <dgm:pt modelId="{E5AD90B6-282A-4283-B53F-2E37B63FC766}" type="parTrans" cxnId="{9A15874F-FE38-43F4-B5FD-040640E17DEA}">
      <dgm:prSet/>
      <dgm:spPr/>
      <dgm:t>
        <a:bodyPr/>
        <a:lstStyle/>
        <a:p>
          <a:endParaRPr lang="en-US"/>
        </a:p>
      </dgm:t>
    </dgm:pt>
    <dgm:pt modelId="{20497986-BF7D-4CE2-86B4-2377AAB27FF0}" type="sibTrans" cxnId="{9A15874F-FE38-43F4-B5FD-040640E17DEA}">
      <dgm:prSet/>
      <dgm:spPr/>
      <dgm:t>
        <a:bodyPr/>
        <a:lstStyle/>
        <a:p>
          <a:endParaRPr lang="en-US"/>
        </a:p>
      </dgm:t>
    </dgm:pt>
    <dgm:pt modelId="{C7657958-3AB8-48B0-BB9B-59D5756ED6D8}">
      <dgm:prSet/>
      <dgm:spPr/>
      <dgm:t>
        <a:bodyPr/>
        <a:lstStyle/>
        <a:p>
          <a:r>
            <a:rPr lang="it-IT" dirty="0"/>
            <a:t>Sui </a:t>
          </a:r>
          <a:r>
            <a:rPr lang="it-IT" b="1" dirty="0"/>
            <a:t>fondi strutturali permane comunque un significativo ritardo nell’utilizzo dei fondi legati al nuovo ciclo di programmazione 2021-2027 </a:t>
          </a:r>
          <a:r>
            <a:rPr lang="it-IT" dirty="0"/>
            <a:t>a causa della concentrazione sul PNRR, della burocrazia complessa e della capacità amministrativa limitata alle autonomie locali.</a:t>
          </a:r>
          <a:endParaRPr lang="en-US" dirty="0"/>
        </a:p>
      </dgm:t>
    </dgm:pt>
    <dgm:pt modelId="{D1902639-EE47-4A59-AFC4-1C2045D4C612}" type="parTrans" cxnId="{80E52DE4-E2ED-4D74-A3EE-42E02F300536}">
      <dgm:prSet/>
      <dgm:spPr/>
      <dgm:t>
        <a:bodyPr/>
        <a:lstStyle/>
        <a:p>
          <a:endParaRPr lang="en-US"/>
        </a:p>
      </dgm:t>
    </dgm:pt>
    <dgm:pt modelId="{C17882E7-DDE4-4C90-BCBA-F7436761BCFE}" type="sibTrans" cxnId="{80E52DE4-E2ED-4D74-A3EE-42E02F300536}">
      <dgm:prSet/>
      <dgm:spPr/>
      <dgm:t>
        <a:bodyPr/>
        <a:lstStyle/>
        <a:p>
          <a:endParaRPr lang="en-US"/>
        </a:p>
      </dgm:t>
    </dgm:pt>
    <dgm:pt modelId="{C60D9264-2E2C-4761-A5D3-80501107065F}">
      <dgm:prSet/>
      <dgm:spPr/>
      <dgm:t>
        <a:bodyPr/>
        <a:lstStyle/>
        <a:p>
          <a:r>
            <a:rPr lang="it-IT" dirty="0"/>
            <a:t>Diversi commentatori suggeriscono la necessità di </a:t>
          </a:r>
          <a:r>
            <a:rPr lang="it-IT" b="1" dirty="0"/>
            <a:t>prolungare gli effetti del PNRR oltre il 2026 </a:t>
          </a:r>
          <a:r>
            <a:rPr lang="it-IT" dirty="0"/>
            <a:t>e di creare uno strumento europeo simile per sostenere la crescita a lungo termine.</a:t>
          </a:r>
          <a:endParaRPr lang="en-US" dirty="0"/>
        </a:p>
      </dgm:t>
    </dgm:pt>
    <dgm:pt modelId="{351BA124-1F4A-4623-BA69-6E6435EB4B0D}" type="parTrans" cxnId="{20B65128-709C-4655-AA71-79F65223E3CC}">
      <dgm:prSet/>
      <dgm:spPr/>
      <dgm:t>
        <a:bodyPr/>
        <a:lstStyle/>
        <a:p>
          <a:endParaRPr lang="en-US"/>
        </a:p>
      </dgm:t>
    </dgm:pt>
    <dgm:pt modelId="{DABBB97C-CA5D-48B0-8363-9483749EC51A}" type="sibTrans" cxnId="{20B65128-709C-4655-AA71-79F65223E3CC}">
      <dgm:prSet/>
      <dgm:spPr/>
      <dgm:t>
        <a:bodyPr/>
        <a:lstStyle/>
        <a:p>
          <a:endParaRPr lang="en-US"/>
        </a:p>
      </dgm:t>
    </dgm:pt>
    <dgm:pt modelId="{B13E2163-48AD-4A55-8191-5B7616348345}" type="pres">
      <dgm:prSet presAssocID="{3DA4C257-0D5B-4FE8-9CB2-02174EF61F1D}" presName="vert0" presStyleCnt="0">
        <dgm:presLayoutVars>
          <dgm:dir/>
          <dgm:animOne val="branch"/>
          <dgm:animLvl val="lvl"/>
        </dgm:presLayoutVars>
      </dgm:prSet>
      <dgm:spPr/>
    </dgm:pt>
    <dgm:pt modelId="{9F169B09-1FC5-44B7-A3AC-87BFA15D5E11}" type="pres">
      <dgm:prSet presAssocID="{700E15A4-34C0-4257-AE12-2CCBD8DE24EB}" presName="thickLine" presStyleLbl="alignNode1" presStyleIdx="0" presStyleCnt="4"/>
      <dgm:spPr/>
    </dgm:pt>
    <dgm:pt modelId="{46C75B35-B164-4720-82DD-C4DDEA6858D7}" type="pres">
      <dgm:prSet presAssocID="{700E15A4-34C0-4257-AE12-2CCBD8DE24EB}" presName="horz1" presStyleCnt="0"/>
      <dgm:spPr/>
    </dgm:pt>
    <dgm:pt modelId="{C0357CE5-E064-43E9-8D16-CCEC71F22118}" type="pres">
      <dgm:prSet presAssocID="{700E15A4-34C0-4257-AE12-2CCBD8DE24EB}" presName="tx1" presStyleLbl="revTx" presStyleIdx="0" presStyleCnt="4"/>
      <dgm:spPr/>
    </dgm:pt>
    <dgm:pt modelId="{A6CE65D1-DF3F-47FA-9CB3-A765FCE972B0}" type="pres">
      <dgm:prSet presAssocID="{700E15A4-34C0-4257-AE12-2CCBD8DE24EB}" presName="vert1" presStyleCnt="0"/>
      <dgm:spPr/>
    </dgm:pt>
    <dgm:pt modelId="{C3BEA105-BDFE-4A71-9EA3-571098620352}" type="pres">
      <dgm:prSet presAssocID="{2C72D3FF-88EB-4407-B0C6-1910975337FA}" presName="thickLine" presStyleLbl="alignNode1" presStyleIdx="1" presStyleCnt="4"/>
      <dgm:spPr/>
    </dgm:pt>
    <dgm:pt modelId="{753CEFF6-8FCC-4D78-B968-70B3C33C7057}" type="pres">
      <dgm:prSet presAssocID="{2C72D3FF-88EB-4407-B0C6-1910975337FA}" presName="horz1" presStyleCnt="0"/>
      <dgm:spPr/>
    </dgm:pt>
    <dgm:pt modelId="{C2ECBCE4-1FFA-4833-B815-938254C28EB1}" type="pres">
      <dgm:prSet presAssocID="{2C72D3FF-88EB-4407-B0C6-1910975337FA}" presName="tx1" presStyleLbl="revTx" presStyleIdx="1" presStyleCnt="4"/>
      <dgm:spPr/>
    </dgm:pt>
    <dgm:pt modelId="{F4B3F832-7BF1-4E18-8560-55184AB4D8C5}" type="pres">
      <dgm:prSet presAssocID="{2C72D3FF-88EB-4407-B0C6-1910975337FA}" presName="vert1" presStyleCnt="0"/>
      <dgm:spPr/>
    </dgm:pt>
    <dgm:pt modelId="{8B7F3291-2BBF-4F8A-B7A0-A2D7D3385000}" type="pres">
      <dgm:prSet presAssocID="{C7657958-3AB8-48B0-BB9B-59D5756ED6D8}" presName="thickLine" presStyleLbl="alignNode1" presStyleIdx="2" presStyleCnt="4"/>
      <dgm:spPr/>
    </dgm:pt>
    <dgm:pt modelId="{29347D4B-137C-4CE6-9034-A793FA439879}" type="pres">
      <dgm:prSet presAssocID="{C7657958-3AB8-48B0-BB9B-59D5756ED6D8}" presName="horz1" presStyleCnt="0"/>
      <dgm:spPr/>
    </dgm:pt>
    <dgm:pt modelId="{63C3A065-5295-4C4D-9200-211DD6DE6B2A}" type="pres">
      <dgm:prSet presAssocID="{C7657958-3AB8-48B0-BB9B-59D5756ED6D8}" presName="tx1" presStyleLbl="revTx" presStyleIdx="2" presStyleCnt="4"/>
      <dgm:spPr/>
    </dgm:pt>
    <dgm:pt modelId="{1E875918-60C0-455A-8F09-02E0EED49EA8}" type="pres">
      <dgm:prSet presAssocID="{C7657958-3AB8-48B0-BB9B-59D5756ED6D8}" presName="vert1" presStyleCnt="0"/>
      <dgm:spPr/>
    </dgm:pt>
    <dgm:pt modelId="{8C85A9BE-0005-499B-9306-219E8ADC506C}" type="pres">
      <dgm:prSet presAssocID="{C60D9264-2E2C-4761-A5D3-80501107065F}" presName="thickLine" presStyleLbl="alignNode1" presStyleIdx="3" presStyleCnt="4"/>
      <dgm:spPr/>
    </dgm:pt>
    <dgm:pt modelId="{B0D1CDA7-C5C2-4100-BDFA-16640D4BAC70}" type="pres">
      <dgm:prSet presAssocID="{C60D9264-2E2C-4761-A5D3-80501107065F}" presName="horz1" presStyleCnt="0"/>
      <dgm:spPr/>
    </dgm:pt>
    <dgm:pt modelId="{93D18D58-8684-4DFA-8C99-49C88B7F0522}" type="pres">
      <dgm:prSet presAssocID="{C60D9264-2E2C-4761-A5D3-80501107065F}" presName="tx1" presStyleLbl="revTx" presStyleIdx="3" presStyleCnt="4"/>
      <dgm:spPr/>
    </dgm:pt>
    <dgm:pt modelId="{5185E7A8-5549-47F0-9B91-CDD41F1E34AC}" type="pres">
      <dgm:prSet presAssocID="{C60D9264-2E2C-4761-A5D3-80501107065F}" presName="vert1" presStyleCnt="0"/>
      <dgm:spPr/>
    </dgm:pt>
  </dgm:ptLst>
  <dgm:cxnLst>
    <dgm:cxn modelId="{CC1FD819-19EE-41C9-B533-F50BD53A780A}" type="presOf" srcId="{C7657958-3AB8-48B0-BB9B-59D5756ED6D8}" destId="{63C3A065-5295-4C4D-9200-211DD6DE6B2A}" srcOrd="0" destOrd="0" presId="urn:microsoft.com/office/officeart/2008/layout/LinedList"/>
    <dgm:cxn modelId="{9015F623-66C7-4DFE-B07D-8E93220DC05B}" type="presOf" srcId="{2C72D3FF-88EB-4407-B0C6-1910975337FA}" destId="{C2ECBCE4-1FFA-4833-B815-938254C28EB1}" srcOrd="0" destOrd="0" presId="urn:microsoft.com/office/officeart/2008/layout/LinedList"/>
    <dgm:cxn modelId="{20B65128-709C-4655-AA71-79F65223E3CC}" srcId="{3DA4C257-0D5B-4FE8-9CB2-02174EF61F1D}" destId="{C60D9264-2E2C-4761-A5D3-80501107065F}" srcOrd="3" destOrd="0" parTransId="{351BA124-1F4A-4623-BA69-6E6435EB4B0D}" sibTransId="{DABBB97C-CA5D-48B0-8363-9483749EC51A}"/>
    <dgm:cxn modelId="{69651A2D-89F5-4B1F-9A5E-DE7E71352E9D}" srcId="{3DA4C257-0D5B-4FE8-9CB2-02174EF61F1D}" destId="{700E15A4-34C0-4257-AE12-2CCBD8DE24EB}" srcOrd="0" destOrd="0" parTransId="{8C845F47-42C9-414E-8474-01E8230D2AF6}" sibTransId="{AF5BC901-4617-4435-8DC1-99BB2ACBAE63}"/>
    <dgm:cxn modelId="{CE8ACD31-A044-491C-88AB-D788189C0D1A}" type="presOf" srcId="{700E15A4-34C0-4257-AE12-2CCBD8DE24EB}" destId="{C0357CE5-E064-43E9-8D16-CCEC71F22118}" srcOrd="0" destOrd="0" presId="urn:microsoft.com/office/officeart/2008/layout/LinedList"/>
    <dgm:cxn modelId="{9A15874F-FE38-43F4-B5FD-040640E17DEA}" srcId="{3DA4C257-0D5B-4FE8-9CB2-02174EF61F1D}" destId="{2C72D3FF-88EB-4407-B0C6-1910975337FA}" srcOrd="1" destOrd="0" parTransId="{E5AD90B6-282A-4283-B53F-2E37B63FC766}" sibTransId="{20497986-BF7D-4CE2-86B4-2377AAB27FF0}"/>
    <dgm:cxn modelId="{A88DF693-9AFE-4F2F-B812-D91803DD45DF}" type="presOf" srcId="{3DA4C257-0D5B-4FE8-9CB2-02174EF61F1D}" destId="{B13E2163-48AD-4A55-8191-5B7616348345}" srcOrd="0" destOrd="0" presId="urn:microsoft.com/office/officeart/2008/layout/LinedList"/>
    <dgm:cxn modelId="{2E01ED95-C675-4EE2-AFA9-6CBCA3BFE02B}" type="presOf" srcId="{C60D9264-2E2C-4761-A5D3-80501107065F}" destId="{93D18D58-8684-4DFA-8C99-49C88B7F0522}" srcOrd="0" destOrd="0" presId="urn:microsoft.com/office/officeart/2008/layout/LinedList"/>
    <dgm:cxn modelId="{80E52DE4-E2ED-4D74-A3EE-42E02F300536}" srcId="{3DA4C257-0D5B-4FE8-9CB2-02174EF61F1D}" destId="{C7657958-3AB8-48B0-BB9B-59D5756ED6D8}" srcOrd="2" destOrd="0" parTransId="{D1902639-EE47-4A59-AFC4-1C2045D4C612}" sibTransId="{C17882E7-DDE4-4C90-BCBA-F7436761BCFE}"/>
    <dgm:cxn modelId="{7D375D80-0705-458E-94E3-F4B0F4D53996}" type="presParOf" srcId="{B13E2163-48AD-4A55-8191-5B7616348345}" destId="{9F169B09-1FC5-44B7-A3AC-87BFA15D5E11}" srcOrd="0" destOrd="0" presId="urn:microsoft.com/office/officeart/2008/layout/LinedList"/>
    <dgm:cxn modelId="{990BE98F-E72A-420C-A3E8-1E14824C7897}" type="presParOf" srcId="{B13E2163-48AD-4A55-8191-5B7616348345}" destId="{46C75B35-B164-4720-82DD-C4DDEA6858D7}" srcOrd="1" destOrd="0" presId="urn:microsoft.com/office/officeart/2008/layout/LinedList"/>
    <dgm:cxn modelId="{6D21EDBB-1D2B-4533-AC7F-23F0D39C5D11}" type="presParOf" srcId="{46C75B35-B164-4720-82DD-C4DDEA6858D7}" destId="{C0357CE5-E064-43E9-8D16-CCEC71F22118}" srcOrd="0" destOrd="0" presId="urn:microsoft.com/office/officeart/2008/layout/LinedList"/>
    <dgm:cxn modelId="{48431BD1-0E0B-44E3-8DB9-0C2D8F566B85}" type="presParOf" srcId="{46C75B35-B164-4720-82DD-C4DDEA6858D7}" destId="{A6CE65D1-DF3F-47FA-9CB3-A765FCE972B0}" srcOrd="1" destOrd="0" presId="urn:microsoft.com/office/officeart/2008/layout/LinedList"/>
    <dgm:cxn modelId="{39D0C266-32E1-4DA8-9FFD-F3DB0032B136}" type="presParOf" srcId="{B13E2163-48AD-4A55-8191-5B7616348345}" destId="{C3BEA105-BDFE-4A71-9EA3-571098620352}" srcOrd="2" destOrd="0" presId="urn:microsoft.com/office/officeart/2008/layout/LinedList"/>
    <dgm:cxn modelId="{3C6FBEA8-ECA6-48FA-9B77-EE3482A94630}" type="presParOf" srcId="{B13E2163-48AD-4A55-8191-5B7616348345}" destId="{753CEFF6-8FCC-4D78-B968-70B3C33C7057}" srcOrd="3" destOrd="0" presId="urn:microsoft.com/office/officeart/2008/layout/LinedList"/>
    <dgm:cxn modelId="{A7D0BCEA-ABC3-4B77-8E76-33CB57FC7A89}" type="presParOf" srcId="{753CEFF6-8FCC-4D78-B968-70B3C33C7057}" destId="{C2ECBCE4-1FFA-4833-B815-938254C28EB1}" srcOrd="0" destOrd="0" presId="urn:microsoft.com/office/officeart/2008/layout/LinedList"/>
    <dgm:cxn modelId="{D78C088F-E4E9-4841-ADD2-727628B0B18B}" type="presParOf" srcId="{753CEFF6-8FCC-4D78-B968-70B3C33C7057}" destId="{F4B3F832-7BF1-4E18-8560-55184AB4D8C5}" srcOrd="1" destOrd="0" presId="urn:microsoft.com/office/officeart/2008/layout/LinedList"/>
    <dgm:cxn modelId="{FE809DEB-1572-4619-8D26-2BE2334BB3BC}" type="presParOf" srcId="{B13E2163-48AD-4A55-8191-5B7616348345}" destId="{8B7F3291-2BBF-4F8A-B7A0-A2D7D3385000}" srcOrd="4" destOrd="0" presId="urn:microsoft.com/office/officeart/2008/layout/LinedList"/>
    <dgm:cxn modelId="{D8FE5E4A-5092-4940-A030-289EC2C9C68C}" type="presParOf" srcId="{B13E2163-48AD-4A55-8191-5B7616348345}" destId="{29347D4B-137C-4CE6-9034-A793FA439879}" srcOrd="5" destOrd="0" presId="urn:microsoft.com/office/officeart/2008/layout/LinedList"/>
    <dgm:cxn modelId="{AA7DA07C-587B-4BAD-B0E4-360A158993A2}" type="presParOf" srcId="{29347D4B-137C-4CE6-9034-A793FA439879}" destId="{63C3A065-5295-4C4D-9200-211DD6DE6B2A}" srcOrd="0" destOrd="0" presId="urn:microsoft.com/office/officeart/2008/layout/LinedList"/>
    <dgm:cxn modelId="{4EC3C490-D6B2-4E33-97E0-693874A7026D}" type="presParOf" srcId="{29347D4B-137C-4CE6-9034-A793FA439879}" destId="{1E875918-60C0-455A-8F09-02E0EED49EA8}" srcOrd="1" destOrd="0" presId="urn:microsoft.com/office/officeart/2008/layout/LinedList"/>
    <dgm:cxn modelId="{03DD8BFF-4ED3-4A09-A151-395C2D8806B3}" type="presParOf" srcId="{B13E2163-48AD-4A55-8191-5B7616348345}" destId="{8C85A9BE-0005-499B-9306-219E8ADC506C}" srcOrd="6" destOrd="0" presId="urn:microsoft.com/office/officeart/2008/layout/LinedList"/>
    <dgm:cxn modelId="{1BEA7D1F-9F9A-4427-BAA7-CCCE21D59393}" type="presParOf" srcId="{B13E2163-48AD-4A55-8191-5B7616348345}" destId="{B0D1CDA7-C5C2-4100-BDFA-16640D4BAC70}" srcOrd="7" destOrd="0" presId="urn:microsoft.com/office/officeart/2008/layout/LinedList"/>
    <dgm:cxn modelId="{E16F4C93-C78E-4103-B158-5A48229423DE}" type="presParOf" srcId="{B0D1CDA7-C5C2-4100-BDFA-16640D4BAC70}" destId="{93D18D58-8684-4DFA-8C99-49C88B7F0522}" srcOrd="0" destOrd="0" presId="urn:microsoft.com/office/officeart/2008/layout/LinedList"/>
    <dgm:cxn modelId="{482ADF91-E412-4D58-8951-028DFA581218}" type="presParOf" srcId="{B0D1CDA7-C5C2-4100-BDFA-16640D4BAC70}" destId="{5185E7A8-5549-47F0-9B91-CDD41F1E34A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E70155-DA79-4608-887B-5A000165899A}" type="doc">
      <dgm:prSet loTypeId="urn:microsoft.com/office/officeart/2005/8/layout/hierarchy1" loCatId="hierarchy" qsTypeId="urn:microsoft.com/office/officeart/2005/8/quickstyle/simple2" qsCatId="simple" csTypeId="urn:microsoft.com/office/officeart/2005/8/colors/accent1_2" csCatId="accent1"/>
      <dgm:spPr/>
      <dgm:t>
        <a:bodyPr/>
        <a:lstStyle/>
        <a:p>
          <a:endParaRPr lang="en-US"/>
        </a:p>
      </dgm:t>
    </dgm:pt>
    <dgm:pt modelId="{3F5B966E-9B36-4871-B1A5-A1D578AD76F7}">
      <dgm:prSet/>
      <dgm:spPr/>
      <dgm:t>
        <a:bodyPr/>
        <a:lstStyle/>
        <a:p>
          <a:r>
            <a:rPr lang="it-IT" dirty="0"/>
            <a:t>Grazie al </a:t>
          </a:r>
          <a:r>
            <a:rPr lang="it-IT" b="1" dirty="0"/>
            <a:t>decreto «sblocca – pagamenti», </a:t>
          </a:r>
          <a:r>
            <a:rPr lang="it-IT" dirty="0"/>
            <a:t>a fine novembre si è registrata un’accelerazione dei pagamenti ai soggetti attuatori che ha impresso un’accelerazione sulla spesa.</a:t>
          </a:r>
          <a:endParaRPr lang="en-US" dirty="0"/>
        </a:p>
      </dgm:t>
    </dgm:pt>
    <dgm:pt modelId="{1E4EE05E-C64F-46FB-A72C-713F382F71D7}" type="parTrans" cxnId="{B2E54A7E-0AA6-4354-BFDE-1C710849A62B}">
      <dgm:prSet/>
      <dgm:spPr/>
      <dgm:t>
        <a:bodyPr/>
        <a:lstStyle/>
        <a:p>
          <a:endParaRPr lang="en-US"/>
        </a:p>
      </dgm:t>
    </dgm:pt>
    <dgm:pt modelId="{AE4D5BBA-74C8-4096-9736-0985F1CAEF10}" type="sibTrans" cxnId="{B2E54A7E-0AA6-4354-BFDE-1C710849A62B}">
      <dgm:prSet/>
      <dgm:spPr/>
      <dgm:t>
        <a:bodyPr/>
        <a:lstStyle/>
        <a:p>
          <a:endParaRPr lang="en-US"/>
        </a:p>
      </dgm:t>
    </dgm:pt>
    <dgm:pt modelId="{CFF15873-E59D-41D3-84D0-EA89D889A9D5}">
      <dgm:prSet/>
      <dgm:spPr/>
      <dgm:t>
        <a:bodyPr/>
        <a:lstStyle/>
        <a:p>
          <a:r>
            <a:rPr lang="it-IT" dirty="0"/>
            <a:t>In questo modo, il Governo punta a raggiungere una spesa di </a:t>
          </a:r>
          <a:r>
            <a:rPr lang="it-IT" b="1" dirty="0"/>
            <a:t>22 mld nel 2024 </a:t>
          </a:r>
          <a:r>
            <a:rPr lang="it-IT" dirty="0"/>
            <a:t>(per un totale complessivo di 65 mld), concentrando i </a:t>
          </a:r>
          <a:r>
            <a:rPr lang="it-IT" b="1" dirty="0"/>
            <a:t>130 mld residui su 2025 e 2026.</a:t>
          </a:r>
          <a:endParaRPr lang="en-US" b="1" dirty="0"/>
        </a:p>
      </dgm:t>
    </dgm:pt>
    <dgm:pt modelId="{0CD99C03-09A1-4C0C-B201-175193ABA458}" type="parTrans" cxnId="{DC6FC1AC-83CD-48B5-ADE4-8701E8CC1E0D}">
      <dgm:prSet/>
      <dgm:spPr/>
      <dgm:t>
        <a:bodyPr/>
        <a:lstStyle/>
        <a:p>
          <a:endParaRPr lang="en-US"/>
        </a:p>
      </dgm:t>
    </dgm:pt>
    <dgm:pt modelId="{8A94AA9A-084B-441B-BD91-AA1E1372C6C1}" type="sibTrans" cxnId="{DC6FC1AC-83CD-48B5-ADE4-8701E8CC1E0D}">
      <dgm:prSet/>
      <dgm:spPr/>
      <dgm:t>
        <a:bodyPr/>
        <a:lstStyle/>
        <a:p>
          <a:endParaRPr lang="en-US"/>
        </a:p>
      </dgm:t>
    </dgm:pt>
    <dgm:pt modelId="{B45BAE56-6666-4BCF-B9E7-7986EF25B6A8}" type="pres">
      <dgm:prSet presAssocID="{6EE70155-DA79-4608-887B-5A000165899A}" presName="hierChild1" presStyleCnt="0">
        <dgm:presLayoutVars>
          <dgm:chPref val="1"/>
          <dgm:dir/>
          <dgm:animOne val="branch"/>
          <dgm:animLvl val="lvl"/>
          <dgm:resizeHandles/>
        </dgm:presLayoutVars>
      </dgm:prSet>
      <dgm:spPr/>
    </dgm:pt>
    <dgm:pt modelId="{64095F70-58B6-49DB-A047-037BD47FF63D}" type="pres">
      <dgm:prSet presAssocID="{3F5B966E-9B36-4871-B1A5-A1D578AD76F7}" presName="hierRoot1" presStyleCnt="0"/>
      <dgm:spPr/>
    </dgm:pt>
    <dgm:pt modelId="{8805AA3F-E5FA-4EA7-981C-7CE85A07A897}" type="pres">
      <dgm:prSet presAssocID="{3F5B966E-9B36-4871-B1A5-A1D578AD76F7}" presName="composite" presStyleCnt="0"/>
      <dgm:spPr/>
    </dgm:pt>
    <dgm:pt modelId="{A9C2D2F7-868A-49D5-AE85-F9500A602974}" type="pres">
      <dgm:prSet presAssocID="{3F5B966E-9B36-4871-B1A5-A1D578AD76F7}" presName="background" presStyleLbl="node0" presStyleIdx="0" presStyleCnt="2"/>
      <dgm:spPr/>
    </dgm:pt>
    <dgm:pt modelId="{C12E81A1-1228-4CE6-A826-0D1745BBDDAE}" type="pres">
      <dgm:prSet presAssocID="{3F5B966E-9B36-4871-B1A5-A1D578AD76F7}" presName="text" presStyleLbl="fgAcc0" presStyleIdx="0" presStyleCnt="2">
        <dgm:presLayoutVars>
          <dgm:chPref val="3"/>
        </dgm:presLayoutVars>
      </dgm:prSet>
      <dgm:spPr/>
    </dgm:pt>
    <dgm:pt modelId="{E1C05F80-3313-4C7F-8D74-70DFD6406CC7}" type="pres">
      <dgm:prSet presAssocID="{3F5B966E-9B36-4871-B1A5-A1D578AD76F7}" presName="hierChild2" presStyleCnt="0"/>
      <dgm:spPr/>
    </dgm:pt>
    <dgm:pt modelId="{80157E7B-C9A4-4D92-9097-DE6E80FC0C01}" type="pres">
      <dgm:prSet presAssocID="{CFF15873-E59D-41D3-84D0-EA89D889A9D5}" presName="hierRoot1" presStyleCnt="0"/>
      <dgm:spPr/>
    </dgm:pt>
    <dgm:pt modelId="{0D3B1AB2-EE02-4603-9067-96FDED1227F6}" type="pres">
      <dgm:prSet presAssocID="{CFF15873-E59D-41D3-84D0-EA89D889A9D5}" presName="composite" presStyleCnt="0"/>
      <dgm:spPr/>
    </dgm:pt>
    <dgm:pt modelId="{7AE71160-9075-4D9A-B20D-58196BB747E4}" type="pres">
      <dgm:prSet presAssocID="{CFF15873-E59D-41D3-84D0-EA89D889A9D5}" presName="background" presStyleLbl="node0" presStyleIdx="1" presStyleCnt="2"/>
      <dgm:spPr/>
    </dgm:pt>
    <dgm:pt modelId="{10B203E9-A3F4-4EB1-8AD4-A1C796CB204D}" type="pres">
      <dgm:prSet presAssocID="{CFF15873-E59D-41D3-84D0-EA89D889A9D5}" presName="text" presStyleLbl="fgAcc0" presStyleIdx="1" presStyleCnt="2">
        <dgm:presLayoutVars>
          <dgm:chPref val="3"/>
        </dgm:presLayoutVars>
      </dgm:prSet>
      <dgm:spPr/>
    </dgm:pt>
    <dgm:pt modelId="{33F57746-12B5-41EF-9677-899E978F63FE}" type="pres">
      <dgm:prSet presAssocID="{CFF15873-E59D-41D3-84D0-EA89D889A9D5}" presName="hierChild2" presStyleCnt="0"/>
      <dgm:spPr/>
    </dgm:pt>
  </dgm:ptLst>
  <dgm:cxnLst>
    <dgm:cxn modelId="{8331A304-453C-499D-B2B2-3CD0C95299B7}" type="presOf" srcId="{6EE70155-DA79-4608-887B-5A000165899A}" destId="{B45BAE56-6666-4BCF-B9E7-7986EF25B6A8}" srcOrd="0" destOrd="0" presId="urn:microsoft.com/office/officeart/2005/8/layout/hierarchy1"/>
    <dgm:cxn modelId="{8D49E86E-ACF6-4F29-B368-41D72DDC0B0C}" type="presOf" srcId="{3F5B966E-9B36-4871-B1A5-A1D578AD76F7}" destId="{C12E81A1-1228-4CE6-A826-0D1745BBDDAE}" srcOrd="0" destOrd="0" presId="urn:microsoft.com/office/officeart/2005/8/layout/hierarchy1"/>
    <dgm:cxn modelId="{EB9DB172-20FA-4CC2-B566-503AC65A3EE8}" type="presOf" srcId="{CFF15873-E59D-41D3-84D0-EA89D889A9D5}" destId="{10B203E9-A3F4-4EB1-8AD4-A1C796CB204D}" srcOrd="0" destOrd="0" presId="urn:microsoft.com/office/officeart/2005/8/layout/hierarchy1"/>
    <dgm:cxn modelId="{B2E54A7E-0AA6-4354-BFDE-1C710849A62B}" srcId="{6EE70155-DA79-4608-887B-5A000165899A}" destId="{3F5B966E-9B36-4871-B1A5-A1D578AD76F7}" srcOrd="0" destOrd="0" parTransId="{1E4EE05E-C64F-46FB-A72C-713F382F71D7}" sibTransId="{AE4D5BBA-74C8-4096-9736-0985F1CAEF10}"/>
    <dgm:cxn modelId="{DC6FC1AC-83CD-48B5-ADE4-8701E8CC1E0D}" srcId="{6EE70155-DA79-4608-887B-5A000165899A}" destId="{CFF15873-E59D-41D3-84D0-EA89D889A9D5}" srcOrd="1" destOrd="0" parTransId="{0CD99C03-09A1-4C0C-B201-175193ABA458}" sibTransId="{8A94AA9A-084B-441B-BD91-AA1E1372C6C1}"/>
    <dgm:cxn modelId="{DB5609D7-55F4-45BE-B756-87466F6A169B}" type="presParOf" srcId="{B45BAE56-6666-4BCF-B9E7-7986EF25B6A8}" destId="{64095F70-58B6-49DB-A047-037BD47FF63D}" srcOrd="0" destOrd="0" presId="urn:microsoft.com/office/officeart/2005/8/layout/hierarchy1"/>
    <dgm:cxn modelId="{CB8E773E-31DC-402C-8283-A59BE0AD05C4}" type="presParOf" srcId="{64095F70-58B6-49DB-A047-037BD47FF63D}" destId="{8805AA3F-E5FA-4EA7-981C-7CE85A07A897}" srcOrd="0" destOrd="0" presId="urn:microsoft.com/office/officeart/2005/8/layout/hierarchy1"/>
    <dgm:cxn modelId="{60BE0654-6D7F-42FA-9C1A-2BDE78E87688}" type="presParOf" srcId="{8805AA3F-E5FA-4EA7-981C-7CE85A07A897}" destId="{A9C2D2F7-868A-49D5-AE85-F9500A602974}" srcOrd="0" destOrd="0" presId="urn:microsoft.com/office/officeart/2005/8/layout/hierarchy1"/>
    <dgm:cxn modelId="{785FE466-8B20-4EE8-987F-0ED7C103FD1A}" type="presParOf" srcId="{8805AA3F-E5FA-4EA7-981C-7CE85A07A897}" destId="{C12E81A1-1228-4CE6-A826-0D1745BBDDAE}" srcOrd="1" destOrd="0" presId="urn:microsoft.com/office/officeart/2005/8/layout/hierarchy1"/>
    <dgm:cxn modelId="{80D7CB86-E75F-4A79-858E-2A271A55D1CF}" type="presParOf" srcId="{64095F70-58B6-49DB-A047-037BD47FF63D}" destId="{E1C05F80-3313-4C7F-8D74-70DFD6406CC7}" srcOrd="1" destOrd="0" presId="urn:microsoft.com/office/officeart/2005/8/layout/hierarchy1"/>
    <dgm:cxn modelId="{26410083-A01B-4D14-9962-BA2513FBFBFE}" type="presParOf" srcId="{B45BAE56-6666-4BCF-B9E7-7986EF25B6A8}" destId="{80157E7B-C9A4-4D92-9097-DE6E80FC0C01}" srcOrd="1" destOrd="0" presId="urn:microsoft.com/office/officeart/2005/8/layout/hierarchy1"/>
    <dgm:cxn modelId="{F66CC64F-0A87-4314-AA97-AEE079E2AF58}" type="presParOf" srcId="{80157E7B-C9A4-4D92-9097-DE6E80FC0C01}" destId="{0D3B1AB2-EE02-4603-9067-96FDED1227F6}" srcOrd="0" destOrd="0" presId="urn:microsoft.com/office/officeart/2005/8/layout/hierarchy1"/>
    <dgm:cxn modelId="{58D673FF-2D82-4871-A862-9ED1A6C42EC0}" type="presParOf" srcId="{0D3B1AB2-EE02-4603-9067-96FDED1227F6}" destId="{7AE71160-9075-4D9A-B20D-58196BB747E4}" srcOrd="0" destOrd="0" presId="urn:microsoft.com/office/officeart/2005/8/layout/hierarchy1"/>
    <dgm:cxn modelId="{3045CB97-D055-4366-9C37-89AAA1A15890}" type="presParOf" srcId="{0D3B1AB2-EE02-4603-9067-96FDED1227F6}" destId="{10B203E9-A3F4-4EB1-8AD4-A1C796CB204D}" srcOrd="1" destOrd="0" presId="urn:microsoft.com/office/officeart/2005/8/layout/hierarchy1"/>
    <dgm:cxn modelId="{AA62E92E-1AE1-45E5-B53E-AF9CDF74851B}" type="presParOf" srcId="{80157E7B-C9A4-4D92-9097-DE6E80FC0C01}" destId="{33F57746-12B5-41EF-9677-899E978F63F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CB39F4-B000-43BA-9B34-727E15B267FB}" type="doc">
      <dgm:prSet loTypeId="urn:microsoft.com/office/officeart/2005/8/layout/hierarchy1" loCatId="hierarchy" qsTypeId="urn:microsoft.com/office/officeart/2005/8/quickstyle/simple2" qsCatId="simple" csTypeId="urn:microsoft.com/office/officeart/2005/8/colors/accent1_2" csCatId="accent1"/>
      <dgm:spPr/>
      <dgm:t>
        <a:bodyPr/>
        <a:lstStyle/>
        <a:p>
          <a:endParaRPr lang="en-US"/>
        </a:p>
      </dgm:t>
    </dgm:pt>
    <dgm:pt modelId="{8E75C700-47F2-4848-A244-308A744A4FD0}">
      <dgm:prSet/>
      <dgm:spPr/>
      <dgm:t>
        <a:bodyPr/>
        <a:lstStyle/>
        <a:p>
          <a:r>
            <a:rPr lang="it-IT"/>
            <a:t>Gli ultimi dati evidenziano quindi che, a fronte di investimenti che procedono ancora a passo lento, le riforme stanno procedendo a un ritmo più sostenuto (63% di obiettivi raggiunti).</a:t>
          </a:r>
          <a:endParaRPr lang="en-US"/>
        </a:p>
      </dgm:t>
    </dgm:pt>
    <dgm:pt modelId="{ECE0F060-41BF-4A9A-9CAC-33C4DB3C4B1D}" type="parTrans" cxnId="{87268C70-69C6-4CDD-850C-DBFF34B4C24C}">
      <dgm:prSet/>
      <dgm:spPr/>
      <dgm:t>
        <a:bodyPr/>
        <a:lstStyle/>
        <a:p>
          <a:endParaRPr lang="en-US"/>
        </a:p>
      </dgm:t>
    </dgm:pt>
    <dgm:pt modelId="{1104A8DB-D1CB-4986-83F5-3803C8742408}" type="sibTrans" cxnId="{87268C70-69C6-4CDD-850C-DBFF34B4C24C}">
      <dgm:prSet/>
      <dgm:spPr/>
      <dgm:t>
        <a:bodyPr/>
        <a:lstStyle/>
        <a:p>
          <a:endParaRPr lang="en-US"/>
        </a:p>
      </dgm:t>
    </dgm:pt>
    <dgm:pt modelId="{C5D6B0E2-8F75-4CAA-B21C-4662169292E8}">
      <dgm:prSet/>
      <dgm:spPr/>
      <dgm:t>
        <a:bodyPr/>
        <a:lstStyle/>
        <a:p>
          <a:r>
            <a:rPr lang="it-IT"/>
            <a:t>Per raggiungere gli obiettivi del Piano, sarà dunque fondamentale accelerare la spesa per gli investimenti e continuare a portare avanti le riforme strutturali.</a:t>
          </a:r>
          <a:endParaRPr lang="en-US"/>
        </a:p>
      </dgm:t>
    </dgm:pt>
    <dgm:pt modelId="{C4CB0D4B-EC89-4EA3-BE23-DE0147369806}" type="parTrans" cxnId="{A1FEC60B-690A-4952-A707-59BFCED097D8}">
      <dgm:prSet/>
      <dgm:spPr/>
      <dgm:t>
        <a:bodyPr/>
        <a:lstStyle/>
        <a:p>
          <a:endParaRPr lang="en-US"/>
        </a:p>
      </dgm:t>
    </dgm:pt>
    <dgm:pt modelId="{89FD91F0-7EA9-44E0-83C5-301FDA224B41}" type="sibTrans" cxnId="{A1FEC60B-690A-4952-A707-59BFCED097D8}">
      <dgm:prSet/>
      <dgm:spPr/>
      <dgm:t>
        <a:bodyPr/>
        <a:lstStyle/>
        <a:p>
          <a:endParaRPr lang="en-US"/>
        </a:p>
      </dgm:t>
    </dgm:pt>
    <dgm:pt modelId="{E91B9324-2C59-4261-B9B4-4785A3061569}" type="pres">
      <dgm:prSet presAssocID="{6ACB39F4-B000-43BA-9B34-727E15B267FB}" presName="hierChild1" presStyleCnt="0">
        <dgm:presLayoutVars>
          <dgm:chPref val="1"/>
          <dgm:dir/>
          <dgm:animOne val="branch"/>
          <dgm:animLvl val="lvl"/>
          <dgm:resizeHandles/>
        </dgm:presLayoutVars>
      </dgm:prSet>
      <dgm:spPr/>
    </dgm:pt>
    <dgm:pt modelId="{36313F1E-C339-4D93-A940-710FCA7124CF}" type="pres">
      <dgm:prSet presAssocID="{8E75C700-47F2-4848-A244-308A744A4FD0}" presName="hierRoot1" presStyleCnt="0"/>
      <dgm:spPr/>
    </dgm:pt>
    <dgm:pt modelId="{77209A79-20DF-481B-92F1-B53D56FD5D16}" type="pres">
      <dgm:prSet presAssocID="{8E75C700-47F2-4848-A244-308A744A4FD0}" presName="composite" presStyleCnt="0"/>
      <dgm:spPr/>
    </dgm:pt>
    <dgm:pt modelId="{DC333738-E346-46E8-886B-EC1EE015BB16}" type="pres">
      <dgm:prSet presAssocID="{8E75C700-47F2-4848-A244-308A744A4FD0}" presName="background" presStyleLbl="node0" presStyleIdx="0" presStyleCnt="2"/>
      <dgm:spPr/>
    </dgm:pt>
    <dgm:pt modelId="{F9037DDF-BC6C-4C45-A2DC-D22C1E0448F5}" type="pres">
      <dgm:prSet presAssocID="{8E75C700-47F2-4848-A244-308A744A4FD0}" presName="text" presStyleLbl="fgAcc0" presStyleIdx="0" presStyleCnt="2">
        <dgm:presLayoutVars>
          <dgm:chPref val="3"/>
        </dgm:presLayoutVars>
      </dgm:prSet>
      <dgm:spPr/>
    </dgm:pt>
    <dgm:pt modelId="{068C9B9B-87A9-4A40-A0F9-2636B1E2D3BC}" type="pres">
      <dgm:prSet presAssocID="{8E75C700-47F2-4848-A244-308A744A4FD0}" presName="hierChild2" presStyleCnt="0"/>
      <dgm:spPr/>
    </dgm:pt>
    <dgm:pt modelId="{67CA5B4D-A1E7-4B75-80F6-332452405033}" type="pres">
      <dgm:prSet presAssocID="{C5D6B0E2-8F75-4CAA-B21C-4662169292E8}" presName="hierRoot1" presStyleCnt="0"/>
      <dgm:spPr/>
    </dgm:pt>
    <dgm:pt modelId="{9C2B0650-3291-4307-9C78-E21576867B34}" type="pres">
      <dgm:prSet presAssocID="{C5D6B0E2-8F75-4CAA-B21C-4662169292E8}" presName="composite" presStyleCnt="0"/>
      <dgm:spPr/>
    </dgm:pt>
    <dgm:pt modelId="{E892CBC2-2938-4865-AC4A-651CF93DD16D}" type="pres">
      <dgm:prSet presAssocID="{C5D6B0E2-8F75-4CAA-B21C-4662169292E8}" presName="background" presStyleLbl="node0" presStyleIdx="1" presStyleCnt="2"/>
      <dgm:spPr/>
    </dgm:pt>
    <dgm:pt modelId="{A77EE035-B849-40EB-8C5E-971D0A94AF9F}" type="pres">
      <dgm:prSet presAssocID="{C5D6B0E2-8F75-4CAA-B21C-4662169292E8}" presName="text" presStyleLbl="fgAcc0" presStyleIdx="1" presStyleCnt="2">
        <dgm:presLayoutVars>
          <dgm:chPref val="3"/>
        </dgm:presLayoutVars>
      </dgm:prSet>
      <dgm:spPr/>
    </dgm:pt>
    <dgm:pt modelId="{4D7BA949-6884-42E8-BEFC-C4CF6C328E3C}" type="pres">
      <dgm:prSet presAssocID="{C5D6B0E2-8F75-4CAA-B21C-4662169292E8}" presName="hierChild2" presStyleCnt="0"/>
      <dgm:spPr/>
    </dgm:pt>
  </dgm:ptLst>
  <dgm:cxnLst>
    <dgm:cxn modelId="{A1FEC60B-690A-4952-A707-59BFCED097D8}" srcId="{6ACB39F4-B000-43BA-9B34-727E15B267FB}" destId="{C5D6B0E2-8F75-4CAA-B21C-4662169292E8}" srcOrd="1" destOrd="0" parTransId="{C4CB0D4B-EC89-4EA3-BE23-DE0147369806}" sibTransId="{89FD91F0-7EA9-44E0-83C5-301FDA224B41}"/>
    <dgm:cxn modelId="{B2494912-502F-40AE-9AD1-2D713CE29C57}" type="presOf" srcId="{6ACB39F4-B000-43BA-9B34-727E15B267FB}" destId="{E91B9324-2C59-4261-B9B4-4785A3061569}" srcOrd="0" destOrd="0" presId="urn:microsoft.com/office/officeart/2005/8/layout/hierarchy1"/>
    <dgm:cxn modelId="{87268C70-69C6-4CDD-850C-DBFF34B4C24C}" srcId="{6ACB39F4-B000-43BA-9B34-727E15B267FB}" destId="{8E75C700-47F2-4848-A244-308A744A4FD0}" srcOrd="0" destOrd="0" parTransId="{ECE0F060-41BF-4A9A-9CAC-33C4DB3C4B1D}" sibTransId="{1104A8DB-D1CB-4986-83F5-3803C8742408}"/>
    <dgm:cxn modelId="{11A66579-7A1B-456D-A875-34180D872F14}" type="presOf" srcId="{8E75C700-47F2-4848-A244-308A744A4FD0}" destId="{F9037DDF-BC6C-4C45-A2DC-D22C1E0448F5}" srcOrd="0" destOrd="0" presId="urn:microsoft.com/office/officeart/2005/8/layout/hierarchy1"/>
    <dgm:cxn modelId="{1BFBB6EB-07C2-4004-A3FA-E135AA2A7637}" type="presOf" srcId="{C5D6B0E2-8F75-4CAA-B21C-4662169292E8}" destId="{A77EE035-B849-40EB-8C5E-971D0A94AF9F}" srcOrd="0" destOrd="0" presId="urn:microsoft.com/office/officeart/2005/8/layout/hierarchy1"/>
    <dgm:cxn modelId="{ABAC5D86-F6F5-47DF-AB65-65F5ECB41E72}" type="presParOf" srcId="{E91B9324-2C59-4261-B9B4-4785A3061569}" destId="{36313F1E-C339-4D93-A940-710FCA7124CF}" srcOrd="0" destOrd="0" presId="urn:microsoft.com/office/officeart/2005/8/layout/hierarchy1"/>
    <dgm:cxn modelId="{0D11CFC3-4690-400B-BB21-532ACA8951A7}" type="presParOf" srcId="{36313F1E-C339-4D93-A940-710FCA7124CF}" destId="{77209A79-20DF-481B-92F1-B53D56FD5D16}" srcOrd="0" destOrd="0" presId="urn:microsoft.com/office/officeart/2005/8/layout/hierarchy1"/>
    <dgm:cxn modelId="{72766945-B49B-4F03-B2BB-EA16705D55A9}" type="presParOf" srcId="{77209A79-20DF-481B-92F1-B53D56FD5D16}" destId="{DC333738-E346-46E8-886B-EC1EE015BB16}" srcOrd="0" destOrd="0" presId="urn:microsoft.com/office/officeart/2005/8/layout/hierarchy1"/>
    <dgm:cxn modelId="{7F21630F-0CD3-4E55-87C9-D64B8520565B}" type="presParOf" srcId="{77209A79-20DF-481B-92F1-B53D56FD5D16}" destId="{F9037DDF-BC6C-4C45-A2DC-D22C1E0448F5}" srcOrd="1" destOrd="0" presId="urn:microsoft.com/office/officeart/2005/8/layout/hierarchy1"/>
    <dgm:cxn modelId="{C19BE90A-BE0E-48D2-BAE3-9D2CF4531506}" type="presParOf" srcId="{36313F1E-C339-4D93-A940-710FCA7124CF}" destId="{068C9B9B-87A9-4A40-A0F9-2636B1E2D3BC}" srcOrd="1" destOrd="0" presId="urn:microsoft.com/office/officeart/2005/8/layout/hierarchy1"/>
    <dgm:cxn modelId="{30BDC596-78AF-46B4-933A-19ADF5F76BA5}" type="presParOf" srcId="{E91B9324-2C59-4261-B9B4-4785A3061569}" destId="{67CA5B4D-A1E7-4B75-80F6-332452405033}" srcOrd="1" destOrd="0" presId="urn:microsoft.com/office/officeart/2005/8/layout/hierarchy1"/>
    <dgm:cxn modelId="{FCBB2CB1-87F3-404E-B7F1-EB2E6D0A0213}" type="presParOf" srcId="{67CA5B4D-A1E7-4B75-80F6-332452405033}" destId="{9C2B0650-3291-4307-9C78-E21576867B34}" srcOrd="0" destOrd="0" presId="urn:microsoft.com/office/officeart/2005/8/layout/hierarchy1"/>
    <dgm:cxn modelId="{6EF38BA4-43C0-408F-8096-A5FCE44159C5}" type="presParOf" srcId="{9C2B0650-3291-4307-9C78-E21576867B34}" destId="{E892CBC2-2938-4865-AC4A-651CF93DD16D}" srcOrd="0" destOrd="0" presId="urn:microsoft.com/office/officeart/2005/8/layout/hierarchy1"/>
    <dgm:cxn modelId="{5214F464-FCF8-4126-B164-5FBA66E8BB59}" type="presParOf" srcId="{9C2B0650-3291-4307-9C78-E21576867B34}" destId="{A77EE035-B849-40EB-8C5E-971D0A94AF9F}" srcOrd="1" destOrd="0" presId="urn:microsoft.com/office/officeart/2005/8/layout/hierarchy1"/>
    <dgm:cxn modelId="{EBC0FDE6-D9FC-4248-B739-40F61D2B891D}" type="presParOf" srcId="{67CA5B4D-A1E7-4B75-80F6-332452405033}" destId="{4D7BA949-6884-42E8-BEFC-C4CF6C328E3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174578F-F896-4839-8BB7-CB2B4D47FD1B}"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189EAF75-9551-4657-A92A-BDDDD30EB4C5}">
      <dgm:prSet/>
      <dgm:spPr/>
      <dgm:t>
        <a:bodyPr/>
        <a:lstStyle/>
        <a:p>
          <a:r>
            <a:rPr lang="it-IT" dirty="0"/>
            <a:t>Risulta sempre difficoltoso il </a:t>
          </a:r>
          <a:r>
            <a:rPr lang="it-IT" b="1" dirty="0"/>
            <a:t>monitoraggio puntuale del Piano</a:t>
          </a:r>
          <a:r>
            <a:rPr lang="it-IT" dirty="0"/>
            <a:t>, dal momento che mancano info importanti come lo </a:t>
          </a:r>
          <a:r>
            <a:rPr lang="it-IT" b="1" dirty="0"/>
            <a:t>stato di avanzamento finanziario dei progetti </a:t>
          </a:r>
          <a:r>
            <a:rPr lang="it-IT" dirty="0"/>
            <a:t>e i loro dati di dettaglio.</a:t>
          </a:r>
          <a:endParaRPr lang="en-US" dirty="0"/>
        </a:p>
      </dgm:t>
    </dgm:pt>
    <dgm:pt modelId="{A09FD481-9268-4284-A6E5-C5AEB0E9AA2B}" type="parTrans" cxnId="{BB5DF5C1-C809-47BB-ACDC-292174A50C85}">
      <dgm:prSet/>
      <dgm:spPr/>
      <dgm:t>
        <a:bodyPr/>
        <a:lstStyle/>
        <a:p>
          <a:endParaRPr lang="en-US"/>
        </a:p>
      </dgm:t>
    </dgm:pt>
    <dgm:pt modelId="{FE26670E-A902-44B6-BCCC-9B95F396270E}" type="sibTrans" cxnId="{BB5DF5C1-C809-47BB-ACDC-292174A50C85}">
      <dgm:prSet/>
      <dgm:spPr/>
      <dgm:t>
        <a:bodyPr/>
        <a:lstStyle/>
        <a:p>
          <a:endParaRPr lang="en-US"/>
        </a:p>
      </dgm:t>
    </dgm:pt>
    <dgm:pt modelId="{EE04630A-C745-4CC5-88E8-84FC325ADAB6}">
      <dgm:prSet/>
      <dgm:spPr/>
      <dgm:t>
        <a:bodyPr/>
        <a:lstStyle/>
        <a:p>
          <a:r>
            <a:rPr lang="it-IT" b="1" dirty="0"/>
            <a:t>Molti comuni hanno rinunciato alle opportunità offerte dal PNRR </a:t>
          </a:r>
          <a:r>
            <a:rPr lang="it-IT" dirty="0"/>
            <a:t>a causa del timore di non poter far fronte alle spese di gestione dei progetti.</a:t>
          </a:r>
          <a:endParaRPr lang="en-US" dirty="0"/>
        </a:p>
      </dgm:t>
    </dgm:pt>
    <dgm:pt modelId="{C13D987D-70CB-4A62-ACF0-09F3619668EF}" type="parTrans" cxnId="{DCE8BEBB-9E42-4DB0-B720-E6CF8AEBAAA9}">
      <dgm:prSet/>
      <dgm:spPr/>
      <dgm:t>
        <a:bodyPr/>
        <a:lstStyle/>
        <a:p>
          <a:endParaRPr lang="en-US"/>
        </a:p>
      </dgm:t>
    </dgm:pt>
    <dgm:pt modelId="{CE639B20-4340-4DB7-AFE4-1A710D5B7BD1}" type="sibTrans" cxnId="{DCE8BEBB-9E42-4DB0-B720-E6CF8AEBAAA9}">
      <dgm:prSet/>
      <dgm:spPr/>
      <dgm:t>
        <a:bodyPr/>
        <a:lstStyle/>
        <a:p>
          <a:endParaRPr lang="en-US"/>
        </a:p>
      </dgm:t>
    </dgm:pt>
    <dgm:pt modelId="{329E2B5A-A8DC-4400-AED7-C5F260BD331F}">
      <dgm:prSet/>
      <dgm:spPr/>
      <dgm:t>
        <a:bodyPr/>
        <a:lstStyle/>
        <a:p>
          <a:r>
            <a:rPr lang="it-IT" b="1" dirty="0"/>
            <a:t>I vincoli di bilancio e l’incertezza finanziaria </a:t>
          </a:r>
          <a:r>
            <a:rPr lang="it-IT" dirty="0"/>
            <a:t>hanno condizionato la partecipazione dei comuni ai bandi.</a:t>
          </a:r>
          <a:endParaRPr lang="en-US" dirty="0"/>
        </a:p>
      </dgm:t>
    </dgm:pt>
    <dgm:pt modelId="{B1F8C787-9633-4500-B2BA-023341ECC2BD}" type="parTrans" cxnId="{4F4CBACC-B15D-42DF-BC18-ADF72EB89F3C}">
      <dgm:prSet/>
      <dgm:spPr/>
      <dgm:t>
        <a:bodyPr/>
        <a:lstStyle/>
        <a:p>
          <a:endParaRPr lang="en-US"/>
        </a:p>
      </dgm:t>
    </dgm:pt>
    <dgm:pt modelId="{1D92ECF0-9386-4EE8-A9A1-9BFD79502A39}" type="sibTrans" cxnId="{4F4CBACC-B15D-42DF-BC18-ADF72EB89F3C}">
      <dgm:prSet/>
      <dgm:spPr/>
      <dgm:t>
        <a:bodyPr/>
        <a:lstStyle/>
        <a:p>
          <a:endParaRPr lang="en-US"/>
        </a:p>
      </dgm:t>
    </dgm:pt>
    <dgm:pt modelId="{AF83DE42-3DA7-489A-A38A-712B222BE38B}">
      <dgm:prSet/>
      <dgm:spPr/>
      <dgm:t>
        <a:bodyPr/>
        <a:lstStyle/>
        <a:p>
          <a:r>
            <a:rPr lang="it-IT" dirty="0"/>
            <a:t>L’Italia ha presentato finora </a:t>
          </a:r>
          <a:r>
            <a:rPr lang="it-IT" b="1" dirty="0"/>
            <a:t>4 richieste di modifica</a:t>
          </a:r>
          <a:r>
            <a:rPr lang="it-IT" dirty="0"/>
            <a:t>, a conferma delle difficoltà che si stanno incontrando nella sua attuazione.</a:t>
          </a:r>
          <a:endParaRPr lang="en-US" dirty="0"/>
        </a:p>
      </dgm:t>
    </dgm:pt>
    <dgm:pt modelId="{12FF145F-32FB-4803-AB03-75A0B88AC13A}" type="parTrans" cxnId="{657C5666-B7D1-4D04-A2AD-402726B73D50}">
      <dgm:prSet/>
      <dgm:spPr/>
      <dgm:t>
        <a:bodyPr/>
        <a:lstStyle/>
        <a:p>
          <a:endParaRPr lang="en-US"/>
        </a:p>
      </dgm:t>
    </dgm:pt>
    <dgm:pt modelId="{39EBF532-CF01-4440-A045-8C079105585A}" type="sibTrans" cxnId="{657C5666-B7D1-4D04-A2AD-402726B73D50}">
      <dgm:prSet/>
      <dgm:spPr/>
      <dgm:t>
        <a:bodyPr/>
        <a:lstStyle/>
        <a:p>
          <a:endParaRPr lang="en-US"/>
        </a:p>
      </dgm:t>
    </dgm:pt>
    <dgm:pt modelId="{0238EB01-9BF7-45C7-805B-FDCD0198315B}">
      <dgm:prSet/>
      <dgm:spPr/>
      <dgm:t>
        <a:bodyPr/>
        <a:lstStyle/>
        <a:p>
          <a:r>
            <a:rPr lang="it-IT" dirty="0"/>
            <a:t>Anche dopo la revisione, </a:t>
          </a:r>
          <a:r>
            <a:rPr lang="it-IT" b="1" dirty="0"/>
            <a:t>il PNRR sembra essere stato impostato con l’obiettivo di spendere i fondi velocemente ma senza una chiara visione di Paese.</a:t>
          </a:r>
          <a:endParaRPr lang="en-US" b="1" dirty="0"/>
        </a:p>
      </dgm:t>
    </dgm:pt>
    <dgm:pt modelId="{1E1C3D03-5944-4ECB-BB7D-3D4CDA0B76CA}" type="parTrans" cxnId="{E26D0C00-23A2-4C70-8DB7-84B46268A404}">
      <dgm:prSet/>
      <dgm:spPr/>
      <dgm:t>
        <a:bodyPr/>
        <a:lstStyle/>
        <a:p>
          <a:endParaRPr lang="en-US"/>
        </a:p>
      </dgm:t>
    </dgm:pt>
    <dgm:pt modelId="{104E4FC1-4129-4689-997E-C68D64DB7CCC}" type="sibTrans" cxnId="{E26D0C00-23A2-4C70-8DB7-84B46268A404}">
      <dgm:prSet/>
      <dgm:spPr/>
      <dgm:t>
        <a:bodyPr/>
        <a:lstStyle/>
        <a:p>
          <a:endParaRPr lang="en-US"/>
        </a:p>
      </dgm:t>
    </dgm:pt>
    <dgm:pt modelId="{50102E07-306F-4FDD-844D-AEE635982174}" type="pres">
      <dgm:prSet presAssocID="{3174578F-F896-4839-8BB7-CB2B4D47FD1B}" presName="outerComposite" presStyleCnt="0">
        <dgm:presLayoutVars>
          <dgm:chMax val="5"/>
          <dgm:dir/>
          <dgm:resizeHandles val="exact"/>
        </dgm:presLayoutVars>
      </dgm:prSet>
      <dgm:spPr/>
    </dgm:pt>
    <dgm:pt modelId="{82ED4ABE-55AD-441F-BE39-9804FB80A8F2}" type="pres">
      <dgm:prSet presAssocID="{3174578F-F896-4839-8BB7-CB2B4D47FD1B}" presName="dummyMaxCanvas" presStyleCnt="0">
        <dgm:presLayoutVars/>
      </dgm:prSet>
      <dgm:spPr/>
    </dgm:pt>
    <dgm:pt modelId="{71E142E7-08D6-4897-873F-54C319843166}" type="pres">
      <dgm:prSet presAssocID="{3174578F-F896-4839-8BB7-CB2B4D47FD1B}" presName="FiveNodes_1" presStyleLbl="node1" presStyleIdx="0" presStyleCnt="5">
        <dgm:presLayoutVars>
          <dgm:bulletEnabled val="1"/>
        </dgm:presLayoutVars>
      </dgm:prSet>
      <dgm:spPr/>
    </dgm:pt>
    <dgm:pt modelId="{5A4C1CB7-24C8-4D46-927F-CEF3072BA16F}" type="pres">
      <dgm:prSet presAssocID="{3174578F-F896-4839-8BB7-CB2B4D47FD1B}" presName="FiveNodes_2" presStyleLbl="node1" presStyleIdx="1" presStyleCnt="5">
        <dgm:presLayoutVars>
          <dgm:bulletEnabled val="1"/>
        </dgm:presLayoutVars>
      </dgm:prSet>
      <dgm:spPr/>
    </dgm:pt>
    <dgm:pt modelId="{30CD9149-5D33-41BB-AF42-C22E9575B5A7}" type="pres">
      <dgm:prSet presAssocID="{3174578F-F896-4839-8BB7-CB2B4D47FD1B}" presName="FiveNodes_3" presStyleLbl="node1" presStyleIdx="2" presStyleCnt="5">
        <dgm:presLayoutVars>
          <dgm:bulletEnabled val="1"/>
        </dgm:presLayoutVars>
      </dgm:prSet>
      <dgm:spPr/>
    </dgm:pt>
    <dgm:pt modelId="{8BF1B8CA-3654-4BDA-BF22-3CE344FB1658}" type="pres">
      <dgm:prSet presAssocID="{3174578F-F896-4839-8BB7-CB2B4D47FD1B}" presName="FiveNodes_4" presStyleLbl="node1" presStyleIdx="3" presStyleCnt="5">
        <dgm:presLayoutVars>
          <dgm:bulletEnabled val="1"/>
        </dgm:presLayoutVars>
      </dgm:prSet>
      <dgm:spPr/>
    </dgm:pt>
    <dgm:pt modelId="{05FCAF2B-6A0E-4CB6-84CB-604D7EE0C9AC}" type="pres">
      <dgm:prSet presAssocID="{3174578F-F896-4839-8BB7-CB2B4D47FD1B}" presName="FiveNodes_5" presStyleLbl="node1" presStyleIdx="4" presStyleCnt="5">
        <dgm:presLayoutVars>
          <dgm:bulletEnabled val="1"/>
        </dgm:presLayoutVars>
      </dgm:prSet>
      <dgm:spPr/>
    </dgm:pt>
    <dgm:pt modelId="{EA989CB7-6032-4253-80DA-D51A5B45E7A4}" type="pres">
      <dgm:prSet presAssocID="{3174578F-F896-4839-8BB7-CB2B4D47FD1B}" presName="FiveConn_1-2" presStyleLbl="fgAccFollowNode1" presStyleIdx="0" presStyleCnt="4">
        <dgm:presLayoutVars>
          <dgm:bulletEnabled val="1"/>
        </dgm:presLayoutVars>
      </dgm:prSet>
      <dgm:spPr/>
    </dgm:pt>
    <dgm:pt modelId="{DB8237DA-7625-431C-92E6-EFC27F130245}" type="pres">
      <dgm:prSet presAssocID="{3174578F-F896-4839-8BB7-CB2B4D47FD1B}" presName="FiveConn_2-3" presStyleLbl="fgAccFollowNode1" presStyleIdx="1" presStyleCnt="4">
        <dgm:presLayoutVars>
          <dgm:bulletEnabled val="1"/>
        </dgm:presLayoutVars>
      </dgm:prSet>
      <dgm:spPr/>
    </dgm:pt>
    <dgm:pt modelId="{57944966-14E9-4097-AB9F-0C8C430AE750}" type="pres">
      <dgm:prSet presAssocID="{3174578F-F896-4839-8BB7-CB2B4D47FD1B}" presName="FiveConn_3-4" presStyleLbl="fgAccFollowNode1" presStyleIdx="2" presStyleCnt="4">
        <dgm:presLayoutVars>
          <dgm:bulletEnabled val="1"/>
        </dgm:presLayoutVars>
      </dgm:prSet>
      <dgm:spPr/>
    </dgm:pt>
    <dgm:pt modelId="{AC9786EC-7354-4782-9FCE-80C3F1983ED2}" type="pres">
      <dgm:prSet presAssocID="{3174578F-F896-4839-8BB7-CB2B4D47FD1B}" presName="FiveConn_4-5" presStyleLbl="fgAccFollowNode1" presStyleIdx="3" presStyleCnt="4">
        <dgm:presLayoutVars>
          <dgm:bulletEnabled val="1"/>
        </dgm:presLayoutVars>
      </dgm:prSet>
      <dgm:spPr/>
    </dgm:pt>
    <dgm:pt modelId="{002B1807-1513-4C5D-B553-F3986BC10239}" type="pres">
      <dgm:prSet presAssocID="{3174578F-F896-4839-8BB7-CB2B4D47FD1B}" presName="FiveNodes_1_text" presStyleLbl="node1" presStyleIdx="4" presStyleCnt="5">
        <dgm:presLayoutVars>
          <dgm:bulletEnabled val="1"/>
        </dgm:presLayoutVars>
      </dgm:prSet>
      <dgm:spPr/>
    </dgm:pt>
    <dgm:pt modelId="{874C3C34-FF3E-47C8-94EF-1AF925554E8E}" type="pres">
      <dgm:prSet presAssocID="{3174578F-F896-4839-8BB7-CB2B4D47FD1B}" presName="FiveNodes_2_text" presStyleLbl="node1" presStyleIdx="4" presStyleCnt="5">
        <dgm:presLayoutVars>
          <dgm:bulletEnabled val="1"/>
        </dgm:presLayoutVars>
      </dgm:prSet>
      <dgm:spPr/>
    </dgm:pt>
    <dgm:pt modelId="{A289F6E3-7F34-429B-97F6-C4CCFB35B5F7}" type="pres">
      <dgm:prSet presAssocID="{3174578F-F896-4839-8BB7-CB2B4D47FD1B}" presName="FiveNodes_3_text" presStyleLbl="node1" presStyleIdx="4" presStyleCnt="5">
        <dgm:presLayoutVars>
          <dgm:bulletEnabled val="1"/>
        </dgm:presLayoutVars>
      </dgm:prSet>
      <dgm:spPr/>
    </dgm:pt>
    <dgm:pt modelId="{916114D9-8803-4205-BE49-9E845BB04DEF}" type="pres">
      <dgm:prSet presAssocID="{3174578F-F896-4839-8BB7-CB2B4D47FD1B}" presName="FiveNodes_4_text" presStyleLbl="node1" presStyleIdx="4" presStyleCnt="5">
        <dgm:presLayoutVars>
          <dgm:bulletEnabled val="1"/>
        </dgm:presLayoutVars>
      </dgm:prSet>
      <dgm:spPr/>
    </dgm:pt>
    <dgm:pt modelId="{D66094E1-4638-4C9A-813F-FEDE1CC89D59}" type="pres">
      <dgm:prSet presAssocID="{3174578F-F896-4839-8BB7-CB2B4D47FD1B}" presName="FiveNodes_5_text" presStyleLbl="node1" presStyleIdx="4" presStyleCnt="5">
        <dgm:presLayoutVars>
          <dgm:bulletEnabled val="1"/>
        </dgm:presLayoutVars>
      </dgm:prSet>
      <dgm:spPr/>
    </dgm:pt>
  </dgm:ptLst>
  <dgm:cxnLst>
    <dgm:cxn modelId="{E26D0C00-23A2-4C70-8DB7-84B46268A404}" srcId="{3174578F-F896-4839-8BB7-CB2B4D47FD1B}" destId="{0238EB01-9BF7-45C7-805B-FDCD0198315B}" srcOrd="4" destOrd="0" parTransId="{1E1C3D03-5944-4ECB-BB7D-3D4CDA0B76CA}" sibTransId="{104E4FC1-4129-4689-997E-C68D64DB7CCC}"/>
    <dgm:cxn modelId="{0DC42410-241A-4205-BD24-46149B68BB39}" type="presOf" srcId="{AF83DE42-3DA7-489A-A38A-712B222BE38B}" destId="{8BF1B8CA-3654-4BDA-BF22-3CE344FB1658}" srcOrd="0" destOrd="0" presId="urn:microsoft.com/office/officeart/2005/8/layout/vProcess5"/>
    <dgm:cxn modelId="{9D8D343F-B145-4D9C-B72D-6F5908F3E8BD}" type="presOf" srcId="{3174578F-F896-4839-8BB7-CB2B4D47FD1B}" destId="{50102E07-306F-4FDD-844D-AEE635982174}" srcOrd="0" destOrd="0" presId="urn:microsoft.com/office/officeart/2005/8/layout/vProcess5"/>
    <dgm:cxn modelId="{657C5666-B7D1-4D04-A2AD-402726B73D50}" srcId="{3174578F-F896-4839-8BB7-CB2B4D47FD1B}" destId="{AF83DE42-3DA7-489A-A38A-712B222BE38B}" srcOrd="3" destOrd="0" parTransId="{12FF145F-32FB-4803-AB03-75A0B88AC13A}" sibTransId="{39EBF532-CF01-4440-A045-8C079105585A}"/>
    <dgm:cxn modelId="{9F985367-A3AE-456B-B7D7-8C3F14BC3BB1}" type="presOf" srcId="{0238EB01-9BF7-45C7-805B-FDCD0198315B}" destId="{D66094E1-4638-4C9A-813F-FEDE1CC89D59}" srcOrd="1" destOrd="0" presId="urn:microsoft.com/office/officeart/2005/8/layout/vProcess5"/>
    <dgm:cxn modelId="{76EF8F69-D508-4598-9FFF-C3E2F3A8D495}" type="presOf" srcId="{AF83DE42-3DA7-489A-A38A-712B222BE38B}" destId="{916114D9-8803-4205-BE49-9E845BB04DEF}" srcOrd="1" destOrd="0" presId="urn:microsoft.com/office/officeart/2005/8/layout/vProcess5"/>
    <dgm:cxn modelId="{D0A25776-168F-438C-8666-FE6F7D87E614}" type="presOf" srcId="{329E2B5A-A8DC-4400-AED7-C5F260BD331F}" destId="{A289F6E3-7F34-429B-97F6-C4CCFB35B5F7}" srcOrd="1" destOrd="0" presId="urn:microsoft.com/office/officeart/2005/8/layout/vProcess5"/>
    <dgm:cxn modelId="{DF19129E-C3BF-4C2E-8938-0394C7632525}" type="presOf" srcId="{EE04630A-C745-4CC5-88E8-84FC325ADAB6}" destId="{5A4C1CB7-24C8-4D46-927F-CEF3072BA16F}" srcOrd="0" destOrd="0" presId="urn:microsoft.com/office/officeart/2005/8/layout/vProcess5"/>
    <dgm:cxn modelId="{1A832DA1-6714-4256-96E1-83BE298FA8D6}" type="presOf" srcId="{329E2B5A-A8DC-4400-AED7-C5F260BD331F}" destId="{30CD9149-5D33-41BB-AF42-C22E9575B5A7}" srcOrd="0" destOrd="0" presId="urn:microsoft.com/office/officeart/2005/8/layout/vProcess5"/>
    <dgm:cxn modelId="{5CC907B9-753B-4CEF-947E-D4C921C0AE6F}" type="presOf" srcId="{FE26670E-A902-44B6-BCCC-9B95F396270E}" destId="{EA989CB7-6032-4253-80DA-D51A5B45E7A4}" srcOrd="0" destOrd="0" presId="urn:microsoft.com/office/officeart/2005/8/layout/vProcess5"/>
    <dgm:cxn modelId="{DDD970BB-76D0-44F6-AA0F-284F9326CDBC}" type="presOf" srcId="{EE04630A-C745-4CC5-88E8-84FC325ADAB6}" destId="{874C3C34-FF3E-47C8-94EF-1AF925554E8E}" srcOrd="1" destOrd="0" presId="urn:microsoft.com/office/officeart/2005/8/layout/vProcess5"/>
    <dgm:cxn modelId="{DCE8BEBB-9E42-4DB0-B720-E6CF8AEBAAA9}" srcId="{3174578F-F896-4839-8BB7-CB2B4D47FD1B}" destId="{EE04630A-C745-4CC5-88E8-84FC325ADAB6}" srcOrd="1" destOrd="0" parTransId="{C13D987D-70CB-4A62-ACF0-09F3619668EF}" sibTransId="{CE639B20-4340-4DB7-AFE4-1A710D5B7BD1}"/>
    <dgm:cxn modelId="{2053AEC0-5D3D-4C81-A6E5-AD229323CFA2}" type="presOf" srcId="{189EAF75-9551-4657-A92A-BDDDD30EB4C5}" destId="{002B1807-1513-4C5D-B553-F3986BC10239}" srcOrd="1" destOrd="0" presId="urn:microsoft.com/office/officeart/2005/8/layout/vProcess5"/>
    <dgm:cxn modelId="{BB5DF5C1-C809-47BB-ACDC-292174A50C85}" srcId="{3174578F-F896-4839-8BB7-CB2B4D47FD1B}" destId="{189EAF75-9551-4657-A92A-BDDDD30EB4C5}" srcOrd="0" destOrd="0" parTransId="{A09FD481-9268-4284-A6E5-C5AEB0E9AA2B}" sibTransId="{FE26670E-A902-44B6-BCCC-9B95F396270E}"/>
    <dgm:cxn modelId="{640BA5C5-D795-435D-8E8F-6ADF948B3838}" type="presOf" srcId="{39EBF532-CF01-4440-A045-8C079105585A}" destId="{AC9786EC-7354-4782-9FCE-80C3F1983ED2}" srcOrd="0" destOrd="0" presId="urn:microsoft.com/office/officeart/2005/8/layout/vProcess5"/>
    <dgm:cxn modelId="{4F4CBACC-B15D-42DF-BC18-ADF72EB89F3C}" srcId="{3174578F-F896-4839-8BB7-CB2B4D47FD1B}" destId="{329E2B5A-A8DC-4400-AED7-C5F260BD331F}" srcOrd="2" destOrd="0" parTransId="{B1F8C787-9633-4500-B2BA-023341ECC2BD}" sibTransId="{1D92ECF0-9386-4EE8-A9A1-9BFD79502A39}"/>
    <dgm:cxn modelId="{225D10D6-514A-49E0-B01B-D6CAB391CCA8}" type="presOf" srcId="{CE639B20-4340-4DB7-AFE4-1A710D5B7BD1}" destId="{DB8237DA-7625-431C-92E6-EFC27F130245}" srcOrd="0" destOrd="0" presId="urn:microsoft.com/office/officeart/2005/8/layout/vProcess5"/>
    <dgm:cxn modelId="{0B09A7DF-FA29-4626-ADC2-89AE9AAC03EA}" type="presOf" srcId="{1D92ECF0-9386-4EE8-A9A1-9BFD79502A39}" destId="{57944966-14E9-4097-AB9F-0C8C430AE750}" srcOrd="0" destOrd="0" presId="urn:microsoft.com/office/officeart/2005/8/layout/vProcess5"/>
    <dgm:cxn modelId="{B806B7E7-334A-4D6A-8CB9-0A55C3209D1B}" type="presOf" srcId="{0238EB01-9BF7-45C7-805B-FDCD0198315B}" destId="{05FCAF2B-6A0E-4CB6-84CB-604D7EE0C9AC}" srcOrd="0" destOrd="0" presId="urn:microsoft.com/office/officeart/2005/8/layout/vProcess5"/>
    <dgm:cxn modelId="{F20403FA-AB82-4AC7-A1CC-3B4AEF8E1609}" type="presOf" srcId="{189EAF75-9551-4657-A92A-BDDDD30EB4C5}" destId="{71E142E7-08D6-4897-873F-54C319843166}" srcOrd="0" destOrd="0" presId="urn:microsoft.com/office/officeart/2005/8/layout/vProcess5"/>
    <dgm:cxn modelId="{0DE3CFC2-522D-4A3E-BA97-6D7A04F49460}" type="presParOf" srcId="{50102E07-306F-4FDD-844D-AEE635982174}" destId="{82ED4ABE-55AD-441F-BE39-9804FB80A8F2}" srcOrd="0" destOrd="0" presId="urn:microsoft.com/office/officeart/2005/8/layout/vProcess5"/>
    <dgm:cxn modelId="{D9A8460A-9E44-4665-BEA6-FAD6A99A21AA}" type="presParOf" srcId="{50102E07-306F-4FDD-844D-AEE635982174}" destId="{71E142E7-08D6-4897-873F-54C319843166}" srcOrd="1" destOrd="0" presId="urn:microsoft.com/office/officeart/2005/8/layout/vProcess5"/>
    <dgm:cxn modelId="{36BB9749-6435-4848-B72E-A4E50722BDE5}" type="presParOf" srcId="{50102E07-306F-4FDD-844D-AEE635982174}" destId="{5A4C1CB7-24C8-4D46-927F-CEF3072BA16F}" srcOrd="2" destOrd="0" presId="urn:microsoft.com/office/officeart/2005/8/layout/vProcess5"/>
    <dgm:cxn modelId="{29965584-64CB-4760-80C6-3FEBAC6E2868}" type="presParOf" srcId="{50102E07-306F-4FDD-844D-AEE635982174}" destId="{30CD9149-5D33-41BB-AF42-C22E9575B5A7}" srcOrd="3" destOrd="0" presId="urn:microsoft.com/office/officeart/2005/8/layout/vProcess5"/>
    <dgm:cxn modelId="{70EBF0A1-981F-4DAB-8852-A62E2EF350F4}" type="presParOf" srcId="{50102E07-306F-4FDD-844D-AEE635982174}" destId="{8BF1B8CA-3654-4BDA-BF22-3CE344FB1658}" srcOrd="4" destOrd="0" presId="urn:microsoft.com/office/officeart/2005/8/layout/vProcess5"/>
    <dgm:cxn modelId="{BADAF773-9224-4CC0-BA57-1DD2276F786A}" type="presParOf" srcId="{50102E07-306F-4FDD-844D-AEE635982174}" destId="{05FCAF2B-6A0E-4CB6-84CB-604D7EE0C9AC}" srcOrd="5" destOrd="0" presId="urn:microsoft.com/office/officeart/2005/8/layout/vProcess5"/>
    <dgm:cxn modelId="{4A355594-D165-4E80-A842-F60908EA4C9D}" type="presParOf" srcId="{50102E07-306F-4FDD-844D-AEE635982174}" destId="{EA989CB7-6032-4253-80DA-D51A5B45E7A4}" srcOrd="6" destOrd="0" presId="urn:microsoft.com/office/officeart/2005/8/layout/vProcess5"/>
    <dgm:cxn modelId="{2995BA15-C81E-4DB8-8011-26A1970FDA21}" type="presParOf" srcId="{50102E07-306F-4FDD-844D-AEE635982174}" destId="{DB8237DA-7625-431C-92E6-EFC27F130245}" srcOrd="7" destOrd="0" presId="urn:microsoft.com/office/officeart/2005/8/layout/vProcess5"/>
    <dgm:cxn modelId="{2ECDA6B5-5514-42DE-86F0-7972CF35D787}" type="presParOf" srcId="{50102E07-306F-4FDD-844D-AEE635982174}" destId="{57944966-14E9-4097-AB9F-0C8C430AE750}" srcOrd="8" destOrd="0" presId="urn:microsoft.com/office/officeart/2005/8/layout/vProcess5"/>
    <dgm:cxn modelId="{C2E7D52F-3CB8-4D2F-946D-89D57A13FD56}" type="presParOf" srcId="{50102E07-306F-4FDD-844D-AEE635982174}" destId="{AC9786EC-7354-4782-9FCE-80C3F1983ED2}" srcOrd="9" destOrd="0" presId="urn:microsoft.com/office/officeart/2005/8/layout/vProcess5"/>
    <dgm:cxn modelId="{79A23222-69B5-4EE4-BE7F-A96FD56EDA30}" type="presParOf" srcId="{50102E07-306F-4FDD-844D-AEE635982174}" destId="{002B1807-1513-4C5D-B553-F3986BC10239}" srcOrd="10" destOrd="0" presId="urn:microsoft.com/office/officeart/2005/8/layout/vProcess5"/>
    <dgm:cxn modelId="{D20C0BC6-0FB7-4536-B73A-B4A87E43437D}" type="presParOf" srcId="{50102E07-306F-4FDD-844D-AEE635982174}" destId="{874C3C34-FF3E-47C8-94EF-1AF925554E8E}" srcOrd="11" destOrd="0" presId="urn:microsoft.com/office/officeart/2005/8/layout/vProcess5"/>
    <dgm:cxn modelId="{5A77253C-FFF5-48A2-B8B9-013E5502727C}" type="presParOf" srcId="{50102E07-306F-4FDD-844D-AEE635982174}" destId="{A289F6E3-7F34-429B-97F6-C4CCFB35B5F7}" srcOrd="12" destOrd="0" presId="urn:microsoft.com/office/officeart/2005/8/layout/vProcess5"/>
    <dgm:cxn modelId="{C166E8AD-1A7B-4658-A1A8-79677CB2F43F}" type="presParOf" srcId="{50102E07-306F-4FDD-844D-AEE635982174}" destId="{916114D9-8803-4205-BE49-9E845BB04DEF}" srcOrd="13" destOrd="0" presId="urn:microsoft.com/office/officeart/2005/8/layout/vProcess5"/>
    <dgm:cxn modelId="{7C26B01A-44E0-489A-891A-5D90644C220A}" type="presParOf" srcId="{50102E07-306F-4FDD-844D-AEE635982174}" destId="{D66094E1-4638-4C9A-813F-FEDE1CC89D59}"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28B00F-2666-4A60-B714-851FC39EEABB}" type="doc">
      <dgm:prSet loTypeId="urn:microsoft.com/office/officeart/2005/8/layout/process4" loCatId="process" qsTypeId="urn:microsoft.com/office/officeart/2005/8/quickstyle/simple2" qsCatId="simple" csTypeId="urn:microsoft.com/office/officeart/2005/8/colors/accent2_2" csCatId="accent2"/>
      <dgm:spPr/>
      <dgm:t>
        <a:bodyPr/>
        <a:lstStyle/>
        <a:p>
          <a:endParaRPr lang="en-US"/>
        </a:p>
      </dgm:t>
    </dgm:pt>
    <dgm:pt modelId="{FA437C33-700C-46D2-8DA6-C74D69C664AF}">
      <dgm:prSet/>
      <dgm:spPr/>
      <dgm:t>
        <a:bodyPr/>
        <a:lstStyle/>
        <a:p>
          <a:r>
            <a:rPr lang="it-IT"/>
            <a:t>L’Osservatorio sul Recovery Plan (Orep), formato da Università Tor Vergata e Fondazione PromoPA ha realizzato nelle scorse settimane un’indagine per raccogliere il punto di vista dei soggetti attuatori pubblici e privati sulle difficoltà operative nell’attuazione degli investimenti PNRR.</a:t>
          </a:r>
          <a:endParaRPr lang="en-US"/>
        </a:p>
      </dgm:t>
    </dgm:pt>
    <dgm:pt modelId="{285A9176-D53F-4076-B131-4B3CD2A16CA0}" type="parTrans" cxnId="{27A8BE50-8AF6-4D90-BF8F-84D01A37FB04}">
      <dgm:prSet/>
      <dgm:spPr/>
      <dgm:t>
        <a:bodyPr/>
        <a:lstStyle/>
        <a:p>
          <a:endParaRPr lang="en-US"/>
        </a:p>
      </dgm:t>
    </dgm:pt>
    <dgm:pt modelId="{45F78069-96B0-4427-9DDE-322194768818}" type="sibTrans" cxnId="{27A8BE50-8AF6-4D90-BF8F-84D01A37FB04}">
      <dgm:prSet/>
      <dgm:spPr/>
      <dgm:t>
        <a:bodyPr/>
        <a:lstStyle/>
        <a:p>
          <a:endParaRPr lang="en-US"/>
        </a:p>
      </dgm:t>
    </dgm:pt>
    <dgm:pt modelId="{3A82ED49-00A5-48C8-90E6-E57571A7BC95}">
      <dgm:prSet/>
      <dgm:spPr/>
      <dgm:t>
        <a:bodyPr/>
        <a:lstStyle/>
        <a:p>
          <a:r>
            <a:rPr lang="it-IT"/>
            <a:t>All’indagine hanno partecipato 482 soggetti.</a:t>
          </a:r>
          <a:endParaRPr lang="en-US"/>
        </a:p>
      </dgm:t>
    </dgm:pt>
    <dgm:pt modelId="{A9BA989D-FF9E-4FE9-8BDC-69B4A7A27D22}" type="parTrans" cxnId="{F9AE84AF-B413-4FBA-9F7D-991020AEA71A}">
      <dgm:prSet/>
      <dgm:spPr/>
      <dgm:t>
        <a:bodyPr/>
        <a:lstStyle/>
        <a:p>
          <a:endParaRPr lang="en-US"/>
        </a:p>
      </dgm:t>
    </dgm:pt>
    <dgm:pt modelId="{472D61BA-9117-4DEB-B939-BDB80D906305}" type="sibTrans" cxnId="{F9AE84AF-B413-4FBA-9F7D-991020AEA71A}">
      <dgm:prSet/>
      <dgm:spPr/>
      <dgm:t>
        <a:bodyPr/>
        <a:lstStyle/>
        <a:p>
          <a:endParaRPr lang="en-US"/>
        </a:p>
      </dgm:t>
    </dgm:pt>
    <dgm:pt modelId="{6EC5FCFB-8872-408C-803A-1E18D87E7ACD}">
      <dgm:prSet/>
      <dgm:spPr/>
      <dgm:t>
        <a:bodyPr/>
        <a:lstStyle/>
        <a:p>
          <a:r>
            <a:rPr lang="it-IT"/>
            <a:t>Le principali richieste emerse dall’indagine sono:</a:t>
          </a:r>
          <a:endParaRPr lang="en-US"/>
        </a:p>
      </dgm:t>
    </dgm:pt>
    <dgm:pt modelId="{0F9780C1-3B64-43BC-B79F-647396CEF818}" type="parTrans" cxnId="{EAFF2DD6-9562-40A5-BDBD-B3980D15130E}">
      <dgm:prSet/>
      <dgm:spPr/>
      <dgm:t>
        <a:bodyPr/>
        <a:lstStyle/>
        <a:p>
          <a:endParaRPr lang="en-US"/>
        </a:p>
      </dgm:t>
    </dgm:pt>
    <dgm:pt modelId="{B1FD869C-77D8-4320-BD81-ACC7EF4B5455}" type="sibTrans" cxnId="{EAFF2DD6-9562-40A5-BDBD-B3980D15130E}">
      <dgm:prSet/>
      <dgm:spPr/>
      <dgm:t>
        <a:bodyPr/>
        <a:lstStyle/>
        <a:p>
          <a:endParaRPr lang="en-US"/>
        </a:p>
      </dgm:t>
    </dgm:pt>
    <dgm:pt modelId="{A57ECDEF-1657-4364-9C26-D43751CF0A10}" type="pres">
      <dgm:prSet presAssocID="{3D28B00F-2666-4A60-B714-851FC39EEABB}" presName="Name0" presStyleCnt="0">
        <dgm:presLayoutVars>
          <dgm:dir/>
          <dgm:animLvl val="lvl"/>
          <dgm:resizeHandles val="exact"/>
        </dgm:presLayoutVars>
      </dgm:prSet>
      <dgm:spPr/>
    </dgm:pt>
    <dgm:pt modelId="{A105E18E-E1FA-4535-ABC8-F8C0C6F1C631}" type="pres">
      <dgm:prSet presAssocID="{6EC5FCFB-8872-408C-803A-1E18D87E7ACD}" presName="boxAndChildren" presStyleCnt="0"/>
      <dgm:spPr/>
    </dgm:pt>
    <dgm:pt modelId="{3D7EBE76-D552-4A57-8339-D57ED663B84A}" type="pres">
      <dgm:prSet presAssocID="{6EC5FCFB-8872-408C-803A-1E18D87E7ACD}" presName="parentTextBox" presStyleLbl="node1" presStyleIdx="0" presStyleCnt="3"/>
      <dgm:spPr/>
    </dgm:pt>
    <dgm:pt modelId="{F8E5904A-387D-4833-8B07-4B40FB2B7024}" type="pres">
      <dgm:prSet presAssocID="{472D61BA-9117-4DEB-B939-BDB80D906305}" presName="sp" presStyleCnt="0"/>
      <dgm:spPr/>
    </dgm:pt>
    <dgm:pt modelId="{AE9B972D-7658-443E-8BD4-9935FB055DE1}" type="pres">
      <dgm:prSet presAssocID="{3A82ED49-00A5-48C8-90E6-E57571A7BC95}" presName="arrowAndChildren" presStyleCnt="0"/>
      <dgm:spPr/>
    </dgm:pt>
    <dgm:pt modelId="{DC70F8EA-ABCF-4110-AC5C-87B2D95E40C9}" type="pres">
      <dgm:prSet presAssocID="{3A82ED49-00A5-48C8-90E6-E57571A7BC95}" presName="parentTextArrow" presStyleLbl="node1" presStyleIdx="1" presStyleCnt="3"/>
      <dgm:spPr/>
    </dgm:pt>
    <dgm:pt modelId="{78E31EA2-8B83-495C-90A4-D94B9EF2ED1F}" type="pres">
      <dgm:prSet presAssocID="{45F78069-96B0-4427-9DDE-322194768818}" presName="sp" presStyleCnt="0"/>
      <dgm:spPr/>
    </dgm:pt>
    <dgm:pt modelId="{AC27B7FA-277F-49A7-9D23-81B8E3E9E588}" type="pres">
      <dgm:prSet presAssocID="{FA437C33-700C-46D2-8DA6-C74D69C664AF}" presName="arrowAndChildren" presStyleCnt="0"/>
      <dgm:spPr/>
    </dgm:pt>
    <dgm:pt modelId="{7F851577-1725-4830-B46A-D37905B7677C}" type="pres">
      <dgm:prSet presAssocID="{FA437C33-700C-46D2-8DA6-C74D69C664AF}" presName="parentTextArrow" presStyleLbl="node1" presStyleIdx="2" presStyleCnt="3"/>
      <dgm:spPr/>
    </dgm:pt>
  </dgm:ptLst>
  <dgm:cxnLst>
    <dgm:cxn modelId="{27A8BE50-8AF6-4D90-BF8F-84D01A37FB04}" srcId="{3D28B00F-2666-4A60-B714-851FC39EEABB}" destId="{FA437C33-700C-46D2-8DA6-C74D69C664AF}" srcOrd="0" destOrd="0" parTransId="{285A9176-D53F-4076-B131-4B3CD2A16CA0}" sibTransId="{45F78069-96B0-4427-9DDE-322194768818}"/>
    <dgm:cxn modelId="{02A54571-77B7-4408-B71F-9ED64AA6341D}" type="presOf" srcId="{6EC5FCFB-8872-408C-803A-1E18D87E7ACD}" destId="{3D7EBE76-D552-4A57-8339-D57ED663B84A}" srcOrd="0" destOrd="0" presId="urn:microsoft.com/office/officeart/2005/8/layout/process4"/>
    <dgm:cxn modelId="{FD838EAB-0546-44FE-90EA-8A76A40F3130}" type="presOf" srcId="{3A82ED49-00A5-48C8-90E6-E57571A7BC95}" destId="{DC70F8EA-ABCF-4110-AC5C-87B2D95E40C9}" srcOrd="0" destOrd="0" presId="urn:microsoft.com/office/officeart/2005/8/layout/process4"/>
    <dgm:cxn modelId="{F9AE84AF-B413-4FBA-9F7D-991020AEA71A}" srcId="{3D28B00F-2666-4A60-B714-851FC39EEABB}" destId="{3A82ED49-00A5-48C8-90E6-E57571A7BC95}" srcOrd="1" destOrd="0" parTransId="{A9BA989D-FF9E-4FE9-8BDC-69B4A7A27D22}" sibTransId="{472D61BA-9117-4DEB-B939-BDB80D906305}"/>
    <dgm:cxn modelId="{566578B3-1F0C-4684-A39C-77BDD7A26845}" type="presOf" srcId="{FA437C33-700C-46D2-8DA6-C74D69C664AF}" destId="{7F851577-1725-4830-B46A-D37905B7677C}" srcOrd="0" destOrd="0" presId="urn:microsoft.com/office/officeart/2005/8/layout/process4"/>
    <dgm:cxn modelId="{EAFF2DD6-9562-40A5-BDBD-B3980D15130E}" srcId="{3D28B00F-2666-4A60-B714-851FC39EEABB}" destId="{6EC5FCFB-8872-408C-803A-1E18D87E7ACD}" srcOrd="2" destOrd="0" parTransId="{0F9780C1-3B64-43BC-B79F-647396CEF818}" sibTransId="{B1FD869C-77D8-4320-BD81-ACC7EF4B5455}"/>
    <dgm:cxn modelId="{82D824FA-8613-40EB-B7B4-9E072BF318A0}" type="presOf" srcId="{3D28B00F-2666-4A60-B714-851FC39EEABB}" destId="{A57ECDEF-1657-4364-9C26-D43751CF0A10}" srcOrd="0" destOrd="0" presId="urn:microsoft.com/office/officeart/2005/8/layout/process4"/>
    <dgm:cxn modelId="{91AAB205-6813-436F-8773-06C274B040EE}" type="presParOf" srcId="{A57ECDEF-1657-4364-9C26-D43751CF0A10}" destId="{A105E18E-E1FA-4535-ABC8-F8C0C6F1C631}" srcOrd="0" destOrd="0" presId="urn:microsoft.com/office/officeart/2005/8/layout/process4"/>
    <dgm:cxn modelId="{9088213C-44CB-42FF-BE44-F7204E06CCA5}" type="presParOf" srcId="{A105E18E-E1FA-4535-ABC8-F8C0C6F1C631}" destId="{3D7EBE76-D552-4A57-8339-D57ED663B84A}" srcOrd="0" destOrd="0" presId="urn:microsoft.com/office/officeart/2005/8/layout/process4"/>
    <dgm:cxn modelId="{8EF7DE9D-7A05-4B14-9780-8E5E086BBB84}" type="presParOf" srcId="{A57ECDEF-1657-4364-9C26-D43751CF0A10}" destId="{F8E5904A-387D-4833-8B07-4B40FB2B7024}" srcOrd="1" destOrd="0" presId="urn:microsoft.com/office/officeart/2005/8/layout/process4"/>
    <dgm:cxn modelId="{515725F8-FE75-456A-B8D4-55BBE2027BF8}" type="presParOf" srcId="{A57ECDEF-1657-4364-9C26-D43751CF0A10}" destId="{AE9B972D-7658-443E-8BD4-9935FB055DE1}" srcOrd="2" destOrd="0" presId="urn:microsoft.com/office/officeart/2005/8/layout/process4"/>
    <dgm:cxn modelId="{7FD9E332-37A1-4DDC-B605-3213C621A6BE}" type="presParOf" srcId="{AE9B972D-7658-443E-8BD4-9935FB055DE1}" destId="{DC70F8EA-ABCF-4110-AC5C-87B2D95E40C9}" srcOrd="0" destOrd="0" presId="urn:microsoft.com/office/officeart/2005/8/layout/process4"/>
    <dgm:cxn modelId="{EDE92A49-F2C3-45A6-8A28-73700F0564B8}" type="presParOf" srcId="{A57ECDEF-1657-4364-9C26-D43751CF0A10}" destId="{78E31EA2-8B83-495C-90A4-D94B9EF2ED1F}" srcOrd="3" destOrd="0" presId="urn:microsoft.com/office/officeart/2005/8/layout/process4"/>
    <dgm:cxn modelId="{E036BD32-1DB0-41EA-92E0-019A4F53BAA0}" type="presParOf" srcId="{A57ECDEF-1657-4364-9C26-D43751CF0A10}" destId="{AC27B7FA-277F-49A7-9D23-81B8E3E9E588}" srcOrd="4" destOrd="0" presId="urn:microsoft.com/office/officeart/2005/8/layout/process4"/>
    <dgm:cxn modelId="{CAA2E594-1D8E-4E02-A715-DD672A6EEFD2}" type="presParOf" srcId="{AC27B7FA-277F-49A7-9D23-81B8E3E9E588}" destId="{7F851577-1725-4830-B46A-D37905B7677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B6B19F-02C9-4223-A3E8-F1388DF061A9}"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A1613A34-75DA-4201-906C-5788A4DD8C3B}">
      <dgm:prSet/>
      <dgm:spPr/>
      <dgm:t>
        <a:bodyPr/>
        <a:lstStyle/>
        <a:p>
          <a:r>
            <a:rPr lang="it-IT" b="1" dirty="0"/>
            <a:t>Riduzione delle checklist</a:t>
          </a:r>
          <a:r>
            <a:rPr lang="it-IT" dirty="0"/>
            <a:t>: I soggetti attuatori chiedono una drastica riduzione delle numerose checklist richieste per la rendicontazione, che rallentano le procedure.</a:t>
          </a:r>
          <a:endParaRPr lang="en-US" dirty="0"/>
        </a:p>
      </dgm:t>
    </dgm:pt>
    <dgm:pt modelId="{DC849886-0DB0-4D91-8222-7A264BB1F451}" type="parTrans" cxnId="{0C87CD0B-A5E5-4D49-BC3C-78A1A706D5D3}">
      <dgm:prSet/>
      <dgm:spPr/>
      <dgm:t>
        <a:bodyPr/>
        <a:lstStyle/>
        <a:p>
          <a:endParaRPr lang="en-US"/>
        </a:p>
      </dgm:t>
    </dgm:pt>
    <dgm:pt modelId="{202965DC-7F9D-47BE-8BFA-699096C63D1A}" type="sibTrans" cxnId="{0C87CD0B-A5E5-4D49-BC3C-78A1A706D5D3}">
      <dgm:prSet/>
      <dgm:spPr/>
      <dgm:t>
        <a:bodyPr/>
        <a:lstStyle/>
        <a:p>
          <a:endParaRPr lang="en-US"/>
        </a:p>
      </dgm:t>
    </dgm:pt>
    <dgm:pt modelId="{FDBD6474-5E00-4285-9715-DED9C57591FC}">
      <dgm:prSet/>
      <dgm:spPr/>
      <dgm:t>
        <a:bodyPr/>
        <a:lstStyle/>
        <a:p>
          <a:r>
            <a:rPr lang="it-IT" b="1" dirty="0"/>
            <a:t>Unificazione dei manuali</a:t>
          </a:r>
          <a:r>
            <a:rPr lang="it-IT" dirty="0"/>
            <a:t>: Propongono di unificare i diversi manuali tecnici e le norme di rendicontazione, spesso interpretati in modo differente dai vari ministeri.</a:t>
          </a:r>
          <a:endParaRPr lang="en-US" dirty="0"/>
        </a:p>
      </dgm:t>
    </dgm:pt>
    <dgm:pt modelId="{A50808E3-F7BB-48F5-9509-D843465CF73A}" type="parTrans" cxnId="{A5630A59-9E61-4834-93BD-9110B1A3ED1D}">
      <dgm:prSet/>
      <dgm:spPr/>
      <dgm:t>
        <a:bodyPr/>
        <a:lstStyle/>
        <a:p>
          <a:endParaRPr lang="en-US"/>
        </a:p>
      </dgm:t>
    </dgm:pt>
    <dgm:pt modelId="{12CE70D9-6959-4D30-B584-44D1C213ADAE}" type="sibTrans" cxnId="{A5630A59-9E61-4834-93BD-9110B1A3ED1D}">
      <dgm:prSet/>
      <dgm:spPr/>
      <dgm:t>
        <a:bodyPr/>
        <a:lstStyle/>
        <a:p>
          <a:endParaRPr lang="en-US"/>
        </a:p>
      </dgm:t>
    </dgm:pt>
    <dgm:pt modelId="{000EDDC8-A1A6-4D1B-9EC0-D1AB6E2161EE}">
      <dgm:prSet/>
      <dgm:spPr/>
      <dgm:t>
        <a:bodyPr/>
        <a:lstStyle/>
        <a:p>
          <a:r>
            <a:rPr lang="it-IT" b="1" dirty="0"/>
            <a:t>Rafforzamento del supporto tecnico</a:t>
          </a:r>
          <a:r>
            <a:rPr lang="it-IT" dirty="0"/>
            <a:t>: Chiedono un maggiore supporto tecnico e operativo, soprattutto in termini di competenze di project management.</a:t>
          </a:r>
          <a:endParaRPr lang="en-US" dirty="0"/>
        </a:p>
      </dgm:t>
    </dgm:pt>
    <dgm:pt modelId="{8DDC93A9-290C-4F2A-BCD7-6B1EED2FB852}" type="parTrans" cxnId="{3BFCFFC1-CBE2-4ACF-A0DE-57ED314450F2}">
      <dgm:prSet/>
      <dgm:spPr/>
      <dgm:t>
        <a:bodyPr/>
        <a:lstStyle/>
        <a:p>
          <a:endParaRPr lang="en-US"/>
        </a:p>
      </dgm:t>
    </dgm:pt>
    <dgm:pt modelId="{26D85E68-3B53-459F-B372-04CFC51BF816}" type="sibTrans" cxnId="{3BFCFFC1-CBE2-4ACF-A0DE-57ED314450F2}">
      <dgm:prSet/>
      <dgm:spPr/>
      <dgm:t>
        <a:bodyPr/>
        <a:lstStyle/>
        <a:p>
          <a:endParaRPr lang="en-US"/>
        </a:p>
      </dgm:t>
    </dgm:pt>
    <dgm:pt modelId="{E8C7A180-C50F-4D50-B639-BE11CAD8BBD2}">
      <dgm:prSet/>
      <dgm:spPr/>
      <dgm:t>
        <a:bodyPr/>
        <a:lstStyle/>
        <a:p>
          <a:r>
            <a:rPr lang="it-IT" b="1" dirty="0"/>
            <a:t>Accelerazione dei pagamenti</a:t>
          </a:r>
          <a:r>
            <a:rPr lang="it-IT" dirty="0"/>
            <a:t>: Richiedono una velocizzazione dei tempi di pagamento dei rendiconti, che attualmente richiedono diversi mesi.</a:t>
          </a:r>
          <a:endParaRPr lang="en-US" dirty="0"/>
        </a:p>
      </dgm:t>
    </dgm:pt>
    <dgm:pt modelId="{3CFB89F1-2F6F-4B09-9A94-19DD5E6B1208}" type="parTrans" cxnId="{6C938045-DAB1-4D5B-878C-B9B9DA43B0B4}">
      <dgm:prSet/>
      <dgm:spPr/>
      <dgm:t>
        <a:bodyPr/>
        <a:lstStyle/>
        <a:p>
          <a:endParaRPr lang="en-US"/>
        </a:p>
      </dgm:t>
    </dgm:pt>
    <dgm:pt modelId="{59B67623-B85B-4C6E-8C9E-A1F132EB2433}" type="sibTrans" cxnId="{6C938045-DAB1-4D5B-878C-B9B9DA43B0B4}">
      <dgm:prSet/>
      <dgm:spPr/>
      <dgm:t>
        <a:bodyPr/>
        <a:lstStyle/>
        <a:p>
          <a:endParaRPr lang="en-US"/>
        </a:p>
      </dgm:t>
    </dgm:pt>
    <dgm:pt modelId="{09FA638A-F9E0-41F6-9671-AD98DDB486BA}" type="pres">
      <dgm:prSet presAssocID="{41B6B19F-02C9-4223-A3E8-F1388DF061A9}" presName="root" presStyleCnt="0">
        <dgm:presLayoutVars>
          <dgm:dir/>
          <dgm:resizeHandles val="exact"/>
        </dgm:presLayoutVars>
      </dgm:prSet>
      <dgm:spPr/>
    </dgm:pt>
    <dgm:pt modelId="{20BFC083-4CB4-41FE-B5DB-8AFD734AAE74}" type="pres">
      <dgm:prSet presAssocID="{A1613A34-75DA-4201-906C-5788A4DD8C3B}" presName="compNode" presStyleCnt="0"/>
      <dgm:spPr/>
    </dgm:pt>
    <dgm:pt modelId="{D4F4A581-CAED-471D-9F5D-90BC2674EE66}" type="pres">
      <dgm:prSet presAssocID="{A1613A34-75DA-4201-906C-5788A4DD8C3B}" presName="bgRect" presStyleLbl="bgShp" presStyleIdx="0" presStyleCnt="4"/>
      <dgm:spPr/>
    </dgm:pt>
    <dgm:pt modelId="{E29FABC3-7352-400D-ABBE-89FB39309296}" type="pres">
      <dgm:prSet presAssocID="{A1613A34-75DA-4201-906C-5788A4DD8C3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egno di spunta"/>
        </a:ext>
      </dgm:extLst>
    </dgm:pt>
    <dgm:pt modelId="{8091CEF8-A7F6-42C5-A366-D3BE79CE4C2C}" type="pres">
      <dgm:prSet presAssocID="{A1613A34-75DA-4201-906C-5788A4DD8C3B}" presName="spaceRect" presStyleCnt="0"/>
      <dgm:spPr/>
    </dgm:pt>
    <dgm:pt modelId="{B7BAB5B3-447D-4FB4-860C-410A642FE72B}" type="pres">
      <dgm:prSet presAssocID="{A1613A34-75DA-4201-906C-5788A4DD8C3B}" presName="parTx" presStyleLbl="revTx" presStyleIdx="0" presStyleCnt="4">
        <dgm:presLayoutVars>
          <dgm:chMax val="0"/>
          <dgm:chPref val="0"/>
        </dgm:presLayoutVars>
      </dgm:prSet>
      <dgm:spPr/>
    </dgm:pt>
    <dgm:pt modelId="{3D614B3B-20EC-465C-B889-4A8AC7200AD2}" type="pres">
      <dgm:prSet presAssocID="{202965DC-7F9D-47BE-8BFA-699096C63D1A}" presName="sibTrans" presStyleCnt="0"/>
      <dgm:spPr/>
    </dgm:pt>
    <dgm:pt modelId="{3B5A3288-93BE-4DD7-A621-22989BCDA41C}" type="pres">
      <dgm:prSet presAssocID="{FDBD6474-5E00-4285-9715-DED9C57591FC}" presName="compNode" presStyleCnt="0"/>
      <dgm:spPr/>
    </dgm:pt>
    <dgm:pt modelId="{552C30AE-ECB1-4D24-8386-6374E3F0E6C1}" type="pres">
      <dgm:prSet presAssocID="{FDBD6474-5E00-4285-9715-DED9C57591FC}" presName="bgRect" presStyleLbl="bgShp" presStyleIdx="1" presStyleCnt="4"/>
      <dgm:spPr/>
    </dgm:pt>
    <dgm:pt modelId="{FFF00883-F09D-46E9-9928-2FE922BD18DB}" type="pres">
      <dgm:prSet presAssocID="{FDBD6474-5E00-4285-9715-DED9C57591F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o"/>
        </a:ext>
      </dgm:extLst>
    </dgm:pt>
    <dgm:pt modelId="{E1C285CF-51A8-4166-87F1-D74E36535858}" type="pres">
      <dgm:prSet presAssocID="{FDBD6474-5E00-4285-9715-DED9C57591FC}" presName="spaceRect" presStyleCnt="0"/>
      <dgm:spPr/>
    </dgm:pt>
    <dgm:pt modelId="{5800AD60-1B8C-426D-A2BD-7CB108663F5F}" type="pres">
      <dgm:prSet presAssocID="{FDBD6474-5E00-4285-9715-DED9C57591FC}" presName="parTx" presStyleLbl="revTx" presStyleIdx="1" presStyleCnt="4">
        <dgm:presLayoutVars>
          <dgm:chMax val="0"/>
          <dgm:chPref val="0"/>
        </dgm:presLayoutVars>
      </dgm:prSet>
      <dgm:spPr/>
    </dgm:pt>
    <dgm:pt modelId="{3483A8AD-7CCA-48F3-A6C3-FEDBA5A60F6E}" type="pres">
      <dgm:prSet presAssocID="{12CE70D9-6959-4D30-B584-44D1C213ADAE}" presName="sibTrans" presStyleCnt="0"/>
      <dgm:spPr/>
    </dgm:pt>
    <dgm:pt modelId="{E9DA03DC-4E03-46DB-9B5B-7A1CE3C2BF00}" type="pres">
      <dgm:prSet presAssocID="{000EDDC8-A1A6-4D1B-9EC0-D1AB6E2161EE}" presName="compNode" presStyleCnt="0"/>
      <dgm:spPr/>
    </dgm:pt>
    <dgm:pt modelId="{08FA4B63-2CC9-4A35-96B2-60CB01FC4F43}" type="pres">
      <dgm:prSet presAssocID="{000EDDC8-A1A6-4D1B-9EC0-D1AB6E2161EE}" presName="bgRect" presStyleLbl="bgShp" presStyleIdx="2" presStyleCnt="4"/>
      <dgm:spPr/>
    </dgm:pt>
    <dgm:pt modelId="{4DE0C9DD-C03E-47C8-97E8-BC832F2097F1}" type="pres">
      <dgm:prSet presAssocID="{000EDDC8-A1A6-4D1B-9EC0-D1AB6E2161E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aldatore"/>
        </a:ext>
      </dgm:extLst>
    </dgm:pt>
    <dgm:pt modelId="{ADBDC5B7-9DF9-4EA1-BE14-DE1DC0048EFA}" type="pres">
      <dgm:prSet presAssocID="{000EDDC8-A1A6-4D1B-9EC0-D1AB6E2161EE}" presName="spaceRect" presStyleCnt="0"/>
      <dgm:spPr/>
    </dgm:pt>
    <dgm:pt modelId="{92482EAD-FFF9-4F5B-BE12-93F317CAC1CA}" type="pres">
      <dgm:prSet presAssocID="{000EDDC8-A1A6-4D1B-9EC0-D1AB6E2161EE}" presName="parTx" presStyleLbl="revTx" presStyleIdx="2" presStyleCnt="4">
        <dgm:presLayoutVars>
          <dgm:chMax val="0"/>
          <dgm:chPref val="0"/>
        </dgm:presLayoutVars>
      </dgm:prSet>
      <dgm:spPr/>
    </dgm:pt>
    <dgm:pt modelId="{854F7BB1-1AD0-4DC9-85FA-F0651BC1DA09}" type="pres">
      <dgm:prSet presAssocID="{26D85E68-3B53-459F-B372-04CFC51BF816}" presName="sibTrans" presStyleCnt="0"/>
      <dgm:spPr/>
    </dgm:pt>
    <dgm:pt modelId="{247BC846-0652-4ACE-8873-1279732F115A}" type="pres">
      <dgm:prSet presAssocID="{E8C7A180-C50F-4D50-B639-BE11CAD8BBD2}" presName="compNode" presStyleCnt="0"/>
      <dgm:spPr/>
    </dgm:pt>
    <dgm:pt modelId="{84AAFBC9-5731-42CC-9BBA-80D6252F51A8}" type="pres">
      <dgm:prSet presAssocID="{E8C7A180-C50F-4D50-B639-BE11CAD8BBD2}" presName="bgRect" presStyleLbl="bgShp" presStyleIdx="3" presStyleCnt="4"/>
      <dgm:spPr/>
    </dgm:pt>
    <dgm:pt modelId="{872FBC62-4AF0-4460-8136-B56E8326D269}" type="pres">
      <dgm:prSet presAssocID="{E8C7A180-C50F-4D50-B639-BE11CAD8BBD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llaro"/>
        </a:ext>
      </dgm:extLst>
    </dgm:pt>
    <dgm:pt modelId="{9297C759-24B3-4A01-8C4A-3774AC0ED6EF}" type="pres">
      <dgm:prSet presAssocID="{E8C7A180-C50F-4D50-B639-BE11CAD8BBD2}" presName="spaceRect" presStyleCnt="0"/>
      <dgm:spPr/>
    </dgm:pt>
    <dgm:pt modelId="{BD189DFE-B1F5-4699-8F3C-4B97D612E60D}" type="pres">
      <dgm:prSet presAssocID="{E8C7A180-C50F-4D50-B639-BE11CAD8BBD2}" presName="parTx" presStyleLbl="revTx" presStyleIdx="3" presStyleCnt="4">
        <dgm:presLayoutVars>
          <dgm:chMax val="0"/>
          <dgm:chPref val="0"/>
        </dgm:presLayoutVars>
      </dgm:prSet>
      <dgm:spPr/>
    </dgm:pt>
  </dgm:ptLst>
  <dgm:cxnLst>
    <dgm:cxn modelId="{0C87CD0B-A5E5-4D49-BC3C-78A1A706D5D3}" srcId="{41B6B19F-02C9-4223-A3E8-F1388DF061A9}" destId="{A1613A34-75DA-4201-906C-5788A4DD8C3B}" srcOrd="0" destOrd="0" parTransId="{DC849886-0DB0-4D91-8222-7A264BB1F451}" sibTransId="{202965DC-7F9D-47BE-8BFA-699096C63D1A}"/>
    <dgm:cxn modelId="{642E7E1B-D229-4CED-BFCC-39FF6E9EC0CE}" type="presOf" srcId="{E8C7A180-C50F-4D50-B639-BE11CAD8BBD2}" destId="{BD189DFE-B1F5-4699-8F3C-4B97D612E60D}" srcOrd="0" destOrd="0" presId="urn:microsoft.com/office/officeart/2018/2/layout/IconVerticalSolidList"/>
    <dgm:cxn modelId="{6C938045-DAB1-4D5B-878C-B9B9DA43B0B4}" srcId="{41B6B19F-02C9-4223-A3E8-F1388DF061A9}" destId="{E8C7A180-C50F-4D50-B639-BE11CAD8BBD2}" srcOrd="3" destOrd="0" parTransId="{3CFB89F1-2F6F-4B09-9A94-19DD5E6B1208}" sibTransId="{59B67623-B85B-4C6E-8C9E-A1F132EB2433}"/>
    <dgm:cxn modelId="{A5630A59-9E61-4834-93BD-9110B1A3ED1D}" srcId="{41B6B19F-02C9-4223-A3E8-F1388DF061A9}" destId="{FDBD6474-5E00-4285-9715-DED9C57591FC}" srcOrd="1" destOrd="0" parTransId="{A50808E3-F7BB-48F5-9509-D843465CF73A}" sibTransId="{12CE70D9-6959-4D30-B584-44D1C213ADAE}"/>
    <dgm:cxn modelId="{452E5E91-B9BD-4004-B499-244F8551298F}" type="presOf" srcId="{A1613A34-75DA-4201-906C-5788A4DD8C3B}" destId="{B7BAB5B3-447D-4FB4-860C-410A642FE72B}" srcOrd="0" destOrd="0" presId="urn:microsoft.com/office/officeart/2018/2/layout/IconVerticalSolidList"/>
    <dgm:cxn modelId="{3BFCFFC1-CBE2-4ACF-A0DE-57ED314450F2}" srcId="{41B6B19F-02C9-4223-A3E8-F1388DF061A9}" destId="{000EDDC8-A1A6-4D1B-9EC0-D1AB6E2161EE}" srcOrd="2" destOrd="0" parTransId="{8DDC93A9-290C-4F2A-BCD7-6B1EED2FB852}" sibTransId="{26D85E68-3B53-459F-B372-04CFC51BF816}"/>
    <dgm:cxn modelId="{B21333D4-5F79-4DA0-B258-B1ABBBAED9AE}" type="presOf" srcId="{41B6B19F-02C9-4223-A3E8-F1388DF061A9}" destId="{09FA638A-F9E0-41F6-9671-AD98DDB486BA}" srcOrd="0" destOrd="0" presId="urn:microsoft.com/office/officeart/2018/2/layout/IconVerticalSolidList"/>
    <dgm:cxn modelId="{8BB72ED6-18E9-48F7-B97D-5B1A6707F08B}" type="presOf" srcId="{FDBD6474-5E00-4285-9715-DED9C57591FC}" destId="{5800AD60-1B8C-426D-A2BD-7CB108663F5F}" srcOrd="0" destOrd="0" presId="urn:microsoft.com/office/officeart/2018/2/layout/IconVerticalSolidList"/>
    <dgm:cxn modelId="{2928A6FA-D90E-49BC-8160-E3F17D43A831}" type="presOf" srcId="{000EDDC8-A1A6-4D1B-9EC0-D1AB6E2161EE}" destId="{92482EAD-FFF9-4F5B-BE12-93F317CAC1CA}" srcOrd="0" destOrd="0" presId="urn:microsoft.com/office/officeart/2018/2/layout/IconVerticalSolidList"/>
    <dgm:cxn modelId="{B21C4704-5F6A-4794-9D16-1D919B5EB3B2}" type="presParOf" srcId="{09FA638A-F9E0-41F6-9671-AD98DDB486BA}" destId="{20BFC083-4CB4-41FE-B5DB-8AFD734AAE74}" srcOrd="0" destOrd="0" presId="urn:microsoft.com/office/officeart/2018/2/layout/IconVerticalSolidList"/>
    <dgm:cxn modelId="{88E88A62-4D08-4B8E-9A29-3F95CA2F17CE}" type="presParOf" srcId="{20BFC083-4CB4-41FE-B5DB-8AFD734AAE74}" destId="{D4F4A581-CAED-471D-9F5D-90BC2674EE66}" srcOrd="0" destOrd="0" presId="urn:microsoft.com/office/officeart/2018/2/layout/IconVerticalSolidList"/>
    <dgm:cxn modelId="{A4774746-187B-49F3-B2C2-94CD74F0D4D3}" type="presParOf" srcId="{20BFC083-4CB4-41FE-B5DB-8AFD734AAE74}" destId="{E29FABC3-7352-400D-ABBE-89FB39309296}" srcOrd="1" destOrd="0" presId="urn:microsoft.com/office/officeart/2018/2/layout/IconVerticalSolidList"/>
    <dgm:cxn modelId="{5F9C1746-CCE2-4D05-AB02-DB045A497012}" type="presParOf" srcId="{20BFC083-4CB4-41FE-B5DB-8AFD734AAE74}" destId="{8091CEF8-A7F6-42C5-A366-D3BE79CE4C2C}" srcOrd="2" destOrd="0" presId="urn:microsoft.com/office/officeart/2018/2/layout/IconVerticalSolidList"/>
    <dgm:cxn modelId="{22FD007B-31A8-45C4-98D4-3CE652CE6889}" type="presParOf" srcId="{20BFC083-4CB4-41FE-B5DB-8AFD734AAE74}" destId="{B7BAB5B3-447D-4FB4-860C-410A642FE72B}" srcOrd="3" destOrd="0" presId="urn:microsoft.com/office/officeart/2018/2/layout/IconVerticalSolidList"/>
    <dgm:cxn modelId="{9A9A6030-ED6B-400A-8DA2-6DC776A3579A}" type="presParOf" srcId="{09FA638A-F9E0-41F6-9671-AD98DDB486BA}" destId="{3D614B3B-20EC-465C-B889-4A8AC7200AD2}" srcOrd="1" destOrd="0" presId="urn:microsoft.com/office/officeart/2018/2/layout/IconVerticalSolidList"/>
    <dgm:cxn modelId="{6120D018-A147-44AA-8840-4F0C166839D2}" type="presParOf" srcId="{09FA638A-F9E0-41F6-9671-AD98DDB486BA}" destId="{3B5A3288-93BE-4DD7-A621-22989BCDA41C}" srcOrd="2" destOrd="0" presId="urn:microsoft.com/office/officeart/2018/2/layout/IconVerticalSolidList"/>
    <dgm:cxn modelId="{874D16C2-77F0-442B-94EF-41AD77F9088D}" type="presParOf" srcId="{3B5A3288-93BE-4DD7-A621-22989BCDA41C}" destId="{552C30AE-ECB1-4D24-8386-6374E3F0E6C1}" srcOrd="0" destOrd="0" presId="urn:microsoft.com/office/officeart/2018/2/layout/IconVerticalSolidList"/>
    <dgm:cxn modelId="{FC3875BE-B183-428C-AE56-603AEB9668BA}" type="presParOf" srcId="{3B5A3288-93BE-4DD7-A621-22989BCDA41C}" destId="{FFF00883-F09D-46E9-9928-2FE922BD18DB}" srcOrd="1" destOrd="0" presId="urn:microsoft.com/office/officeart/2018/2/layout/IconVerticalSolidList"/>
    <dgm:cxn modelId="{A8816805-8024-46F5-85A1-0D195C92EF32}" type="presParOf" srcId="{3B5A3288-93BE-4DD7-A621-22989BCDA41C}" destId="{E1C285CF-51A8-4166-87F1-D74E36535858}" srcOrd="2" destOrd="0" presId="urn:microsoft.com/office/officeart/2018/2/layout/IconVerticalSolidList"/>
    <dgm:cxn modelId="{218834CF-FEF6-40F7-BAF1-04398C6AC9F4}" type="presParOf" srcId="{3B5A3288-93BE-4DD7-A621-22989BCDA41C}" destId="{5800AD60-1B8C-426D-A2BD-7CB108663F5F}" srcOrd="3" destOrd="0" presId="urn:microsoft.com/office/officeart/2018/2/layout/IconVerticalSolidList"/>
    <dgm:cxn modelId="{4A7E049B-B0B5-4BB5-98A4-1B7ABA063F1D}" type="presParOf" srcId="{09FA638A-F9E0-41F6-9671-AD98DDB486BA}" destId="{3483A8AD-7CCA-48F3-A6C3-FEDBA5A60F6E}" srcOrd="3" destOrd="0" presId="urn:microsoft.com/office/officeart/2018/2/layout/IconVerticalSolidList"/>
    <dgm:cxn modelId="{7C502A1F-0346-4689-965B-E2DCDF3E138E}" type="presParOf" srcId="{09FA638A-F9E0-41F6-9671-AD98DDB486BA}" destId="{E9DA03DC-4E03-46DB-9B5B-7A1CE3C2BF00}" srcOrd="4" destOrd="0" presId="urn:microsoft.com/office/officeart/2018/2/layout/IconVerticalSolidList"/>
    <dgm:cxn modelId="{03F79224-FBDF-4D56-A1A5-1E0BC10A5597}" type="presParOf" srcId="{E9DA03DC-4E03-46DB-9B5B-7A1CE3C2BF00}" destId="{08FA4B63-2CC9-4A35-96B2-60CB01FC4F43}" srcOrd="0" destOrd="0" presId="urn:microsoft.com/office/officeart/2018/2/layout/IconVerticalSolidList"/>
    <dgm:cxn modelId="{B201C0A8-ADB3-431A-A2BC-9BDC7C3760AD}" type="presParOf" srcId="{E9DA03DC-4E03-46DB-9B5B-7A1CE3C2BF00}" destId="{4DE0C9DD-C03E-47C8-97E8-BC832F2097F1}" srcOrd="1" destOrd="0" presId="urn:microsoft.com/office/officeart/2018/2/layout/IconVerticalSolidList"/>
    <dgm:cxn modelId="{E3C1ED92-9028-4EB2-A4A5-43CF9145634E}" type="presParOf" srcId="{E9DA03DC-4E03-46DB-9B5B-7A1CE3C2BF00}" destId="{ADBDC5B7-9DF9-4EA1-BE14-DE1DC0048EFA}" srcOrd="2" destOrd="0" presId="urn:microsoft.com/office/officeart/2018/2/layout/IconVerticalSolidList"/>
    <dgm:cxn modelId="{3C1952D4-A92C-4FFE-B7A8-335381CFCFEC}" type="presParOf" srcId="{E9DA03DC-4E03-46DB-9B5B-7A1CE3C2BF00}" destId="{92482EAD-FFF9-4F5B-BE12-93F317CAC1CA}" srcOrd="3" destOrd="0" presId="urn:microsoft.com/office/officeart/2018/2/layout/IconVerticalSolidList"/>
    <dgm:cxn modelId="{3927D2AA-9B34-4046-9E85-77EC64A26BB4}" type="presParOf" srcId="{09FA638A-F9E0-41F6-9671-AD98DDB486BA}" destId="{854F7BB1-1AD0-4DC9-85FA-F0651BC1DA09}" srcOrd="5" destOrd="0" presId="urn:microsoft.com/office/officeart/2018/2/layout/IconVerticalSolidList"/>
    <dgm:cxn modelId="{72A50E26-D360-4BA8-8733-58A90B4D9079}" type="presParOf" srcId="{09FA638A-F9E0-41F6-9671-AD98DDB486BA}" destId="{247BC846-0652-4ACE-8873-1279732F115A}" srcOrd="6" destOrd="0" presId="urn:microsoft.com/office/officeart/2018/2/layout/IconVerticalSolidList"/>
    <dgm:cxn modelId="{BF71F4B0-05DD-49E4-A339-4A286F71B665}" type="presParOf" srcId="{247BC846-0652-4ACE-8873-1279732F115A}" destId="{84AAFBC9-5731-42CC-9BBA-80D6252F51A8}" srcOrd="0" destOrd="0" presId="urn:microsoft.com/office/officeart/2018/2/layout/IconVerticalSolidList"/>
    <dgm:cxn modelId="{5D9EB76A-C46B-47C8-96F9-68829894A103}" type="presParOf" srcId="{247BC846-0652-4ACE-8873-1279732F115A}" destId="{872FBC62-4AF0-4460-8136-B56E8326D269}" srcOrd="1" destOrd="0" presId="urn:microsoft.com/office/officeart/2018/2/layout/IconVerticalSolidList"/>
    <dgm:cxn modelId="{B56DC771-F38E-4075-91DD-A17BC83A4535}" type="presParOf" srcId="{247BC846-0652-4ACE-8873-1279732F115A}" destId="{9297C759-24B3-4A01-8C4A-3774AC0ED6EF}" srcOrd="2" destOrd="0" presId="urn:microsoft.com/office/officeart/2018/2/layout/IconVerticalSolidList"/>
    <dgm:cxn modelId="{8037B551-D3CB-477A-825E-1870B2C5E291}" type="presParOf" srcId="{247BC846-0652-4ACE-8873-1279732F115A}" destId="{BD189DFE-B1F5-4699-8F3C-4B97D612E60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3DFD485-9D02-473E-A690-7A917D76CFC6}" type="doc">
      <dgm:prSet loTypeId="urn:microsoft.com/office/officeart/2016/7/layout/LinearBlockProcessNumbered" loCatId="process" qsTypeId="urn:microsoft.com/office/officeart/2005/8/quickstyle/simple2" qsCatId="simple" csTypeId="urn:microsoft.com/office/officeart/2005/8/colors/accent3_2" csCatId="accent3"/>
      <dgm:spPr/>
      <dgm:t>
        <a:bodyPr/>
        <a:lstStyle/>
        <a:p>
          <a:endParaRPr lang="en-US"/>
        </a:p>
      </dgm:t>
    </dgm:pt>
    <dgm:pt modelId="{36B0016F-B10B-4C98-B6F5-301C0E76595B}">
      <dgm:prSet/>
      <dgm:spPr/>
      <dgm:t>
        <a:bodyPr/>
        <a:lstStyle/>
        <a:p>
          <a:r>
            <a:rPr lang="it-IT" b="1" dirty="0"/>
            <a:t>Recupero del non speso: </a:t>
          </a:r>
          <a:r>
            <a:rPr lang="it-IT" dirty="0"/>
            <a:t>Propongono di recuperare le risorse non spese attraverso i ribassi d'asta.</a:t>
          </a:r>
          <a:endParaRPr lang="en-US" dirty="0"/>
        </a:p>
      </dgm:t>
    </dgm:pt>
    <dgm:pt modelId="{12E0D908-0B78-4D72-8599-8E7E21EF8BBC}" type="parTrans" cxnId="{3D7B1C24-00A7-455F-BC20-4FAA647B1FED}">
      <dgm:prSet/>
      <dgm:spPr/>
      <dgm:t>
        <a:bodyPr/>
        <a:lstStyle/>
        <a:p>
          <a:endParaRPr lang="en-US"/>
        </a:p>
      </dgm:t>
    </dgm:pt>
    <dgm:pt modelId="{BEF59FD3-10EF-456B-9A59-8F6847597B90}" type="sibTrans" cxnId="{3D7B1C24-00A7-455F-BC20-4FAA647B1FED}">
      <dgm:prSet phldrT="01" phldr="0"/>
      <dgm:spPr/>
      <dgm:t>
        <a:bodyPr/>
        <a:lstStyle/>
        <a:p>
          <a:r>
            <a:rPr lang="en-US"/>
            <a:t>01</a:t>
          </a:r>
        </a:p>
      </dgm:t>
    </dgm:pt>
    <dgm:pt modelId="{448BBA1D-2768-41CA-8DBC-D5660CEC5C4B}">
      <dgm:prSet/>
      <dgm:spPr/>
      <dgm:t>
        <a:bodyPr/>
        <a:lstStyle/>
        <a:p>
          <a:r>
            <a:rPr lang="it-IT" b="1" dirty="0"/>
            <a:t>Interoperabilità delle piattaforme digitali: </a:t>
          </a:r>
          <a:r>
            <a:rPr lang="it-IT" dirty="0"/>
            <a:t>Chiedono una maggiore interoperabilità tra le diverse piattaforme utilizzate per la gestione del PNRR.</a:t>
          </a:r>
          <a:endParaRPr lang="en-US" dirty="0"/>
        </a:p>
      </dgm:t>
    </dgm:pt>
    <dgm:pt modelId="{3A323561-CABB-4328-AEB7-4DE7DF3068C9}" type="parTrans" cxnId="{19457B20-75AA-444D-80F9-7AD330459344}">
      <dgm:prSet/>
      <dgm:spPr/>
      <dgm:t>
        <a:bodyPr/>
        <a:lstStyle/>
        <a:p>
          <a:endParaRPr lang="en-US"/>
        </a:p>
      </dgm:t>
    </dgm:pt>
    <dgm:pt modelId="{AE1E1889-1C27-4CBF-A4D9-1FE2F50E7D39}" type="sibTrans" cxnId="{19457B20-75AA-444D-80F9-7AD330459344}">
      <dgm:prSet phldrT="02" phldr="0"/>
      <dgm:spPr/>
      <dgm:t>
        <a:bodyPr/>
        <a:lstStyle/>
        <a:p>
          <a:r>
            <a:rPr lang="en-US"/>
            <a:t>02</a:t>
          </a:r>
        </a:p>
      </dgm:t>
    </dgm:pt>
    <dgm:pt modelId="{99062D88-5D7D-4CBB-9496-67BEE5FDEF17}">
      <dgm:prSet/>
      <dgm:spPr/>
      <dgm:t>
        <a:bodyPr/>
        <a:lstStyle/>
        <a:p>
          <a:r>
            <a:rPr lang="it-IT" b="1" dirty="0"/>
            <a:t>Aumento del personale specializzato: </a:t>
          </a:r>
          <a:r>
            <a:rPr lang="it-IT" dirty="0"/>
            <a:t>Richiedono un incremento del personale tecnico specializzato per supportare gli uffici.</a:t>
          </a:r>
          <a:endParaRPr lang="en-US" dirty="0"/>
        </a:p>
      </dgm:t>
    </dgm:pt>
    <dgm:pt modelId="{05A1622B-510A-4C9B-B795-061B01B91994}" type="parTrans" cxnId="{68D4104C-5131-4C72-9C17-BB12241D0C3A}">
      <dgm:prSet/>
      <dgm:spPr/>
      <dgm:t>
        <a:bodyPr/>
        <a:lstStyle/>
        <a:p>
          <a:endParaRPr lang="en-US"/>
        </a:p>
      </dgm:t>
    </dgm:pt>
    <dgm:pt modelId="{17C1DE6B-E239-46D3-B371-8C69606671F0}" type="sibTrans" cxnId="{68D4104C-5131-4C72-9C17-BB12241D0C3A}">
      <dgm:prSet phldrT="03" phldr="0"/>
      <dgm:spPr/>
      <dgm:t>
        <a:bodyPr/>
        <a:lstStyle/>
        <a:p>
          <a:r>
            <a:rPr lang="en-US"/>
            <a:t>03</a:t>
          </a:r>
        </a:p>
      </dgm:t>
    </dgm:pt>
    <dgm:pt modelId="{C1A521E6-EF54-4677-94C7-56765BA8CFDE}">
      <dgm:prSet/>
      <dgm:spPr/>
      <dgm:t>
        <a:bodyPr/>
        <a:lstStyle/>
        <a:p>
          <a:r>
            <a:rPr lang="it-IT" b="1" dirty="0"/>
            <a:t>Formazione dei progettisti: </a:t>
          </a:r>
          <a:r>
            <a:rPr lang="it-IT" dirty="0"/>
            <a:t>Chiedono una formazione più approfondita dei progettisti sulle nuove normative.</a:t>
          </a:r>
          <a:endParaRPr lang="en-US" dirty="0"/>
        </a:p>
      </dgm:t>
    </dgm:pt>
    <dgm:pt modelId="{8EB7CD3F-0B31-4B2B-800E-D8819D09241F}" type="parTrans" cxnId="{2C4181A7-5406-42B5-8B59-3697E5B6B8C1}">
      <dgm:prSet/>
      <dgm:spPr/>
      <dgm:t>
        <a:bodyPr/>
        <a:lstStyle/>
        <a:p>
          <a:endParaRPr lang="en-US"/>
        </a:p>
      </dgm:t>
    </dgm:pt>
    <dgm:pt modelId="{731762CF-F236-461F-8637-E5B2C992E913}" type="sibTrans" cxnId="{2C4181A7-5406-42B5-8B59-3697E5B6B8C1}">
      <dgm:prSet phldrT="04" phldr="0"/>
      <dgm:spPr/>
      <dgm:t>
        <a:bodyPr/>
        <a:lstStyle/>
        <a:p>
          <a:r>
            <a:rPr lang="en-US"/>
            <a:t>04</a:t>
          </a:r>
        </a:p>
      </dgm:t>
    </dgm:pt>
    <dgm:pt modelId="{1EC95B7E-0C90-4724-8C7C-1008EEF83F50}" type="pres">
      <dgm:prSet presAssocID="{23DFD485-9D02-473E-A690-7A917D76CFC6}" presName="Name0" presStyleCnt="0">
        <dgm:presLayoutVars>
          <dgm:animLvl val="lvl"/>
          <dgm:resizeHandles val="exact"/>
        </dgm:presLayoutVars>
      </dgm:prSet>
      <dgm:spPr/>
    </dgm:pt>
    <dgm:pt modelId="{6094BDBB-AD52-423E-A371-551A4CBFC2F0}" type="pres">
      <dgm:prSet presAssocID="{36B0016F-B10B-4C98-B6F5-301C0E76595B}" presName="compositeNode" presStyleCnt="0">
        <dgm:presLayoutVars>
          <dgm:bulletEnabled val="1"/>
        </dgm:presLayoutVars>
      </dgm:prSet>
      <dgm:spPr/>
    </dgm:pt>
    <dgm:pt modelId="{937C5DD7-B9AC-4E3C-852C-7EF0D1871AB0}" type="pres">
      <dgm:prSet presAssocID="{36B0016F-B10B-4C98-B6F5-301C0E76595B}" presName="bgRect" presStyleLbl="alignNode1" presStyleIdx="0" presStyleCnt="4"/>
      <dgm:spPr/>
    </dgm:pt>
    <dgm:pt modelId="{9B851423-B90B-45FE-AF35-08458FFDCC91}" type="pres">
      <dgm:prSet presAssocID="{BEF59FD3-10EF-456B-9A59-8F6847597B90}" presName="sibTransNodeRect" presStyleLbl="alignNode1" presStyleIdx="0" presStyleCnt="4">
        <dgm:presLayoutVars>
          <dgm:chMax val="0"/>
          <dgm:bulletEnabled val="1"/>
        </dgm:presLayoutVars>
      </dgm:prSet>
      <dgm:spPr/>
    </dgm:pt>
    <dgm:pt modelId="{C7BEF865-9BED-4F54-8559-85BF84546781}" type="pres">
      <dgm:prSet presAssocID="{36B0016F-B10B-4C98-B6F5-301C0E76595B}" presName="nodeRect" presStyleLbl="alignNode1" presStyleIdx="0" presStyleCnt="4">
        <dgm:presLayoutVars>
          <dgm:bulletEnabled val="1"/>
        </dgm:presLayoutVars>
      </dgm:prSet>
      <dgm:spPr/>
    </dgm:pt>
    <dgm:pt modelId="{A77F68FD-1DF4-417E-956D-B2844D5D98A8}" type="pres">
      <dgm:prSet presAssocID="{BEF59FD3-10EF-456B-9A59-8F6847597B90}" presName="sibTrans" presStyleCnt="0"/>
      <dgm:spPr/>
    </dgm:pt>
    <dgm:pt modelId="{F42E693E-40BF-4F2C-A482-90B1F5BEF8C1}" type="pres">
      <dgm:prSet presAssocID="{448BBA1D-2768-41CA-8DBC-D5660CEC5C4B}" presName="compositeNode" presStyleCnt="0">
        <dgm:presLayoutVars>
          <dgm:bulletEnabled val="1"/>
        </dgm:presLayoutVars>
      </dgm:prSet>
      <dgm:spPr/>
    </dgm:pt>
    <dgm:pt modelId="{BFF452FB-5DFF-4133-9EE0-C28D16BBFE50}" type="pres">
      <dgm:prSet presAssocID="{448BBA1D-2768-41CA-8DBC-D5660CEC5C4B}" presName="bgRect" presStyleLbl="alignNode1" presStyleIdx="1" presStyleCnt="4"/>
      <dgm:spPr/>
    </dgm:pt>
    <dgm:pt modelId="{748618D1-6A01-4A38-9365-E208D71C7B3A}" type="pres">
      <dgm:prSet presAssocID="{AE1E1889-1C27-4CBF-A4D9-1FE2F50E7D39}" presName="sibTransNodeRect" presStyleLbl="alignNode1" presStyleIdx="1" presStyleCnt="4">
        <dgm:presLayoutVars>
          <dgm:chMax val="0"/>
          <dgm:bulletEnabled val="1"/>
        </dgm:presLayoutVars>
      </dgm:prSet>
      <dgm:spPr/>
    </dgm:pt>
    <dgm:pt modelId="{A329CB11-3643-4ECA-BA0F-36B8356DBD5A}" type="pres">
      <dgm:prSet presAssocID="{448BBA1D-2768-41CA-8DBC-D5660CEC5C4B}" presName="nodeRect" presStyleLbl="alignNode1" presStyleIdx="1" presStyleCnt="4">
        <dgm:presLayoutVars>
          <dgm:bulletEnabled val="1"/>
        </dgm:presLayoutVars>
      </dgm:prSet>
      <dgm:spPr/>
    </dgm:pt>
    <dgm:pt modelId="{678C7BE9-84AE-4643-B0B6-B1AADDB2B87A}" type="pres">
      <dgm:prSet presAssocID="{AE1E1889-1C27-4CBF-A4D9-1FE2F50E7D39}" presName="sibTrans" presStyleCnt="0"/>
      <dgm:spPr/>
    </dgm:pt>
    <dgm:pt modelId="{BABC9687-10D2-47E5-A564-3870216EBB80}" type="pres">
      <dgm:prSet presAssocID="{99062D88-5D7D-4CBB-9496-67BEE5FDEF17}" presName="compositeNode" presStyleCnt="0">
        <dgm:presLayoutVars>
          <dgm:bulletEnabled val="1"/>
        </dgm:presLayoutVars>
      </dgm:prSet>
      <dgm:spPr/>
    </dgm:pt>
    <dgm:pt modelId="{38116A9C-6EFC-42E2-B439-C182014A20BC}" type="pres">
      <dgm:prSet presAssocID="{99062D88-5D7D-4CBB-9496-67BEE5FDEF17}" presName="bgRect" presStyleLbl="alignNode1" presStyleIdx="2" presStyleCnt="4"/>
      <dgm:spPr/>
    </dgm:pt>
    <dgm:pt modelId="{007C69A7-DA67-44C6-9D9E-CED8FE03B9B6}" type="pres">
      <dgm:prSet presAssocID="{17C1DE6B-E239-46D3-B371-8C69606671F0}" presName="sibTransNodeRect" presStyleLbl="alignNode1" presStyleIdx="2" presStyleCnt="4">
        <dgm:presLayoutVars>
          <dgm:chMax val="0"/>
          <dgm:bulletEnabled val="1"/>
        </dgm:presLayoutVars>
      </dgm:prSet>
      <dgm:spPr/>
    </dgm:pt>
    <dgm:pt modelId="{9A0C5DA2-7081-4B29-95AD-CE09036E0E23}" type="pres">
      <dgm:prSet presAssocID="{99062D88-5D7D-4CBB-9496-67BEE5FDEF17}" presName="nodeRect" presStyleLbl="alignNode1" presStyleIdx="2" presStyleCnt="4">
        <dgm:presLayoutVars>
          <dgm:bulletEnabled val="1"/>
        </dgm:presLayoutVars>
      </dgm:prSet>
      <dgm:spPr/>
    </dgm:pt>
    <dgm:pt modelId="{08296209-A6D5-4A45-8223-A8F69511EB00}" type="pres">
      <dgm:prSet presAssocID="{17C1DE6B-E239-46D3-B371-8C69606671F0}" presName="sibTrans" presStyleCnt="0"/>
      <dgm:spPr/>
    </dgm:pt>
    <dgm:pt modelId="{6B929662-3F60-4476-B8B1-91B4F782DC8F}" type="pres">
      <dgm:prSet presAssocID="{C1A521E6-EF54-4677-94C7-56765BA8CFDE}" presName="compositeNode" presStyleCnt="0">
        <dgm:presLayoutVars>
          <dgm:bulletEnabled val="1"/>
        </dgm:presLayoutVars>
      </dgm:prSet>
      <dgm:spPr/>
    </dgm:pt>
    <dgm:pt modelId="{192D4940-74BE-4B00-A2DB-A7BC9C0110A5}" type="pres">
      <dgm:prSet presAssocID="{C1A521E6-EF54-4677-94C7-56765BA8CFDE}" presName="bgRect" presStyleLbl="alignNode1" presStyleIdx="3" presStyleCnt="4"/>
      <dgm:spPr/>
    </dgm:pt>
    <dgm:pt modelId="{3262B0F2-FCB9-4B74-AA2D-C4EFF31AE898}" type="pres">
      <dgm:prSet presAssocID="{731762CF-F236-461F-8637-E5B2C992E913}" presName="sibTransNodeRect" presStyleLbl="alignNode1" presStyleIdx="3" presStyleCnt="4">
        <dgm:presLayoutVars>
          <dgm:chMax val="0"/>
          <dgm:bulletEnabled val="1"/>
        </dgm:presLayoutVars>
      </dgm:prSet>
      <dgm:spPr/>
    </dgm:pt>
    <dgm:pt modelId="{E4223BC2-52C5-4AC9-8F0C-752E2078280A}" type="pres">
      <dgm:prSet presAssocID="{C1A521E6-EF54-4677-94C7-56765BA8CFDE}" presName="nodeRect" presStyleLbl="alignNode1" presStyleIdx="3" presStyleCnt="4">
        <dgm:presLayoutVars>
          <dgm:bulletEnabled val="1"/>
        </dgm:presLayoutVars>
      </dgm:prSet>
      <dgm:spPr/>
    </dgm:pt>
  </dgm:ptLst>
  <dgm:cxnLst>
    <dgm:cxn modelId="{19457B20-75AA-444D-80F9-7AD330459344}" srcId="{23DFD485-9D02-473E-A690-7A917D76CFC6}" destId="{448BBA1D-2768-41CA-8DBC-D5660CEC5C4B}" srcOrd="1" destOrd="0" parTransId="{3A323561-CABB-4328-AEB7-4DE7DF3068C9}" sibTransId="{AE1E1889-1C27-4CBF-A4D9-1FE2F50E7D39}"/>
    <dgm:cxn modelId="{3D7B1C24-00A7-455F-BC20-4FAA647B1FED}" srcId="{23DFD485-9D02-473E-A690-7A917D76CFC6}" destId="{36B0016F-B10B-4C98-B6F5-301C0E76595B}" srcOrd="0" destOrd="0" parTransId="{12E0D908-0B78-4D72-8599-8E7E21EF8BBC}" sibTransId="{BEF59FD3-10EF-456B-9A59-8F6847597B90}"/>
    <dgm:cxn modelId="{19208A2C-69DF-4B7A-A7DC-BC41B6F8122C}" type="presOf" srcId="{36B0016F-B10B-4C98-B6F5-301C0E76595B}" destId="{937C5DD7-B9AC-4E3C-852C-7EF0D1871AB0}" srcOrd="0" destOrd="0" presId="urn:microsoft.com/office/officeart/2016/7/layout/LinearBlockProcessNumbered"/>
    <dgm:cxn modelId="{E7E92731-D6D4-4FB2-A387-B10A12521A3B}" type="presOf" srcId="{23DFD485-9D02-473E-A690-7A917D76CFC6}" destId="{1EC95B7E-0C90-4724-8C7C-1008EEF83F50}" srcOrd="0" destOrd="0" presId="urn:microsoft.com/office/officeart/2016/7/layout/LinearBlockProcessNumbered"/>
    <dgm:cxn modelId="{8E77FB64-A233-4B48-97EF-A6D0B323314B}" type="presOf" srcId="{17C1DE6B-E239-46D3-B371-8C69606671F0}" destId="{007C69A7-DA67-44C6-9D9E-CED8FE03B9B6}" srcOrd="0" destOrd="0" presId="urn:microsoft.com/office/officeart/2016/7/layout/LinearBlockProcessNumbered"/>
    <dgm:cxn modelId="{68D4104C-5131-4C72-9C17-BB12241D0C3A}" srcId="{23DFD485-9D02-473E-A690-7A917D76CFC6}" destId="{99062D88-5D7D-4CBB-9496-67BEE5FDEF17}" srcOrd="2" destOrd="0" parTransId="{05A1622B-510A-4C9B-B795-061B01B91994}" sibTransId="{17C1DE6B-E239-46D3-B371-8C69606671F0}"/>
    <dgm:cxn modelId="{8D6E304C-4753-4206-B0E1-F54C81EAD9E4}" type="presOf" srcId="{C1A521E6-EF54-4677-94C7-56765BA8CFDE}" destId="{E4223BC2-52C5-4AC9-8F0C-752E2078280A}" srcOrd="1" destOrd="0" presId="urn:microsoft.com/office/officeart/2016/7/layout/LinearBlockProcessNumbered"/>
    <dgm:cxn modelId="{0DFA6558-2735-4E81-8A80-10513508C6AA}" type="presOf" srcId="{BEF59FD3-10EF-456B-9A59-8F6847597B90}" destId="{9B851423-B90B-45FE-AF35-08458FFDCC91}" srcOrd="0" destOrd="0" presId="urn:microsoft.com/office/officeart/2016/7/layout/LinearBlockProcessNumbered"/>
    <dgm:cxn modelId="{2194C27C-BAE3-45D3-BFDE-6B3ED2C2C058}" type="presOf" srcId="{36B0016F-B10B-4C98-B6F5-301C0E76595B}" destId="{C7BEF865-9BED-4F54-8559-85BF84546781}" srcOrd="1" destOrd="0" presId="urn:microsoft.com/office/officeart/2016/7/layout/LinearBlockProcessNumbered"/>
    <dgm:cxn modelId="{D660A386-84F9-4BDF-AFF2-FED900A69833}" type="presOf" srcId="{448BBA1D-2768-41CA-8DBC-D5660CEC5C4B}" destId="{BFF452FB-5DFF-4133-9EE0-C28D16BBFE50}" srcOrd="0" destOrd="0" presId="urn:microsoft.com/office/officeart/2016/7/layout/LinearBlockProcessNumbered"/>
    <dgm:cxn modelId="{FA5361A1-D463-4CD2-AF3C-22F53BD80549}" type="presOf" srcId="{C1A521E6-EF54-4677-94C7-56765BA8CFDE}" destId="{192D4940-74BE-4B00-A2DB-A7BC9C0110A5}" srcOrd="0" destOrd="0" presId="urn:microsoft.com/office/officeart/2016/7/layout/LinearBlockProcessNumbered"/>
    <dgm:cxn modelId="{A8F4F1A6-8C0B-4AFE-894F-236FA8CE2FC0}" type="presOf" srcId="{448BBA1D-2768-41CA-8DBC-D5660CEC5C4B}" destId="{A329CB11-3643-4ECA-BA0F-36B8356DBD5A}" srcOrd="1" destOrd="0" presId="urn:microsoft.com/office/officeart/2016/7/layout/LinearBlockProcessNumbered"/>
    <dgm:cxn modelId="{2C4181A7-5406-42B5-8B59-3697E5B6B8C1}" srcId="{23DFD485-9D02-473E-A690-7A917D76CFC6}" destId="{C1A521E6-EF54-4677-94C7-56765BA8CFDE}" srcOrd="3" destOrd="0" parTransId="{8EB7CD3F-0B31-4B2B-800E-D8819D09241F}" sibTransId="{731762CF-F236-461F-8637-E5B2C992E913}"/>
    <dgm:cxn modelId="{2E4C2FB6-3CA6-4DA6-8696-5E23D8C4FAB7}" type="presOf" srcId="{99062D88-5D7D-4CBB-9496-67BEE5FDEF17}" destId="{38116A9C-6EFC-42E2-B439-C182014A20BC}" srcOrd="0" destOrd="0" presId="urn:microsoft.com/office/officeart/2016/7/layout/LinearBlockProcessNumbered"/>
    <dgm:cxn modelId="{4056DCB6-AA19-4C72-BFCB-448B32BE64B7}" type="presOf" srcId="{731762CF-F236-461F-8637-E5B2C992E913}" destId="{3262B0F2-FCB9-4B74-AA2D-C4EFF31AE898}" srcOrd="0" destOrd="0" presId="urn:microsoft.com/office/officeart/2016/7/layout/LinearBlockProcessNumbered"/>
    <dgm:cxn modelId="{A3A6EED2-4BA4-4752-BA00-CF689F7D7262}" type="presOf" srcId="{AE1E1889-1C27-4CBF-A4D9-1FE2F50E7D39}" destId="{748618D1-6A01-4A38-9365-E208D71C7B3A}" srcOrd="0" destOrd="0" presId="urn:microsoft.com/office/officeart/2016/7/layout/LinearBlockProcessNumbered"/>
    <dgm:cxn modelId="{ABAD39FA-3D47-45B8-AF97-D96DBE6EEE02}" type="presOf" srcId="{99062D88-5D7D-4CBB-9496-67BEE5FDEF17}" destId="{9A0C5DA2-7081-4B29-95AD-CE09036E0E23}" srcOrd="1" destOrd="0" presId="urn:microsoft.com/office/officeart/2016/7/layout/LinearBlockProcessNumbered"/>
    <dgm:cxn modelId="{9BBC5E9E-1055-4B89-9D24-D213B76D95F4}" type="presParOf" srcId="{1EC95B7E-0C90-4724-8C7C-1008EEF83F50}" destId="{6094BDBB-AD52-423E-A371-551A4CBFC2F0}" srcOrd="0" destOrd="0" presId="urn:microsoft.com/office/officeart/2016/7/layout/LinearBlockProcessNumbered"/>
    <dgm:cxn modelId="{2C65ECBD-DDA7-4AFB-8336-9A7E30C3CC16}" type="presParOf" srcId="{6094BDBB-AD52-423E-A371-551A4CBFC2F0}" destId="{937C5DD7-B9AC-4E3C-852C-7EF0D1871AB0}" srcOrd="0" destOrd="0" presId="urn:microsoft.com/office/officeart/2016/7/layout/LinearBlockProcessNumbered"/>
    <dgm:cxn modelId="{88187F39-4DCF-49F3-A73F-46A6D08CBE24}" type="presParOf" srcId="{6094BDBB-AD52-423E-A371-551A4CBFC2F0}" destId="{9B851423-B90B-45FE-AF35-08458FFDCC91}" srcOrd="1" destOrd="0" presId="urn:microsoft.com/office/officeart/2016/7/layout/LinearBlockProcessNumbered"/>
    <dgm:cxn modelId="{A69F5FBF-F895-47FF-ABDF-5B07635BDF9F}" type="presParOf" srcId="{6094BDBB-AD52-423E-A371-551A4CBFC2F0}" destId="{C7BEF865-9BED-4F54-8559-85BF84546781}" srcOrd="2" destOrd="0" presId="urn:microsoft.com/office/officeart/2016/7/layout/LinearBlockProcessNumbered"/>
    <dgm:cxn modelId="{AD9D6867-4C28-47ED-81E2-6A1BF0C0210A}" type="presParOf" srcId="{1EC95B7E-0C90-4724-8C7C-1008EEF83F50}" destId="{A77F68FD-1DF4-417E-956D-B2844D5D98A8}" srcOrd="1" destOrd="0" presId="urn:microsoft.com/office/officeart/2016/7/layout/LinearBlockProcessNumbered"/>
    <dgm:cxn modelId="{C2BA48CC-43EC-4571-90E2-BC9D7BC14A09}" type="presParOf" srcId="{1EC95B7E-0C90-4724-8C7C-1008EEF83F50}" destId="{F42E693E-40BF-4F2C-A482-90B1F5BEF8C1}" srcOrd="2" destOrd="0" presId="urn:microsoft.com/office/officeart/2016/7/layout/LinearBlockProcessNumbered"/>
    <dgm:cxn modelId="{A137F029-C8E7-411B-ABDE-D34CD46FC578}" type="presParOf" srcId="{F42E693E-40BF-4F2C-A482-90B1F5BEF8C1}" destId="{BFF452FB-5DFF-4133-9EE0-C28D16BBFE50}" srcOrd="0" destOrd="0" presId="urn:microsoft.com/office/officeart/2016/7/layout/LinearBlockProcessNumbered"/>
    <dgm:cxn modelId="{9D7513E9-F96E-47B1-94C2-9D1B2DADBD02}" type="presParOf" srcId="{F42E693E-40BF-4F2C-A482-90B1F5BEF8C1}" destId="{748618D1-6A01-4A38-9365-E208D71C7B3A}" srcOrd="1" destOrd="0" presId="urn:microsoft.com/office/officeart/2016/7/layout/LinearBlockProcessNumbered"/>
    <dgm:cxn modelId="{0E5E044F-0B3C-4B16-B569-713F18CFF5A9}" type="presParOf" srcId="{F42E693E-40BF-4F2C-A482-90B1F5BEF8C1}" destId="{A329CB11-3643-4ECA-BA0F-36B8356DBD5A}" srcOrd="2" destOrd="0" presId="urn:microsoft.com/office/officeart/2016/7/layout/LinearBlockProcessNumbered"/>
    <dgm:cxn modelId="{EA3D183A-144C-4F47-AEBF-F63D46A3A237}" type="presParOf" srcId="{1EC95B7E-0C90-4724-8C7C-1008EEF83F50}" destId="{678C7BE9-84AE-4643-B0B6-B1AADDB2B87A}" srcOrd="3" destOrd="0" presId="urn:microsoft.com/office/officeart/2016/7/layout/LinearBlockProcessNumbered"/>
    <dgm:cxn modelId="{8905D50E-DA01-4989-9B8E-CFE2040D69CA}" type="presParOf" srcId="{1EC95B7E-0C90-4724-8C7C-1008EEF83F50}" destId="{BABC9687-10D2-47E5-A564-3870216EBB80}" srcOrd="4" destOrd="0" presId="urn:microsoft.com/office/officeart/2016/7/layout/LinearBlockProcessNumbered"/>
    <dgm:cxn modelId="{0993EBC7-AF0D-4D26-B60B-498779DCAA9E}" type="presParOf" srcId="{BABC9687-10D2-47E5-A564-3870216EBB80}" destId="{38116A9C-6EFC-42E2-B439-C182014A20BC}" srcOrd="0" destOrd="0" presId="urn:microsoft.com/office/officeart/2016/7/layout/LinearBlockProcessNumbered"/>
    <dgm:cxn modelId="{F7D68163-148E-4007-A520-D2E9EBCDE568}" type="presParOf" srcId="{BABC9687-10D2-47E5-A564-3870216EBB80}" destId="{007C69A7-DA67-44C6-9D9E-CED8FE03B9B6}" srcOrd="1" destOrd="0" presId="urn:microsoft.com/office/officeart/2016/7/layout/LinearBlockProcessNumbered"/>
    <dgm:cxn modelId="{55D32740-24F0-4669-BF44-0B0068F79455}" type="presParOf" srcId="{BABC9687-10D2-47E5-A564-3870216EBB80}" destId="{9A0C5DA2-7081-4B29-95AD-CE09036E0E23}" srcOrd="2" destOrd="0" presId="urn:microsoft.com/office/officeart/2016/7/layout/LinearBlockProcessNumbered"/>
    <dgm:cxn modelId="{504974A2-0D1C-4EC6-83BE-B5EE2CA45C3C}" type="presParOf" srcId="{1EC95B7E-0C90-4724-8C7C-1008EEF83F50}" destId="{08296209-A6D5-4A45-8223-A8F69511EB00}" srcOrd="5" destOrd="0" presId="urn:microsoft.com/office/officeart/2016/7/layout/LinearBlockProcessNumbered"/>
    <dgm:cxn modelId="{052CD314-44E6-4933-93CE-CC748B2D173A}" type="presParOf" srcId="{1EC95B7E-0C90-4724-8C7C-1008EEF83F50}" destId="{6B929662-3F60-4476-B8B1-91B4F782DC8F}" srcOrd="6" destOrd="0" presId="urn:microsoft.com/office/officeart/2016/7/layout/LinearBlockProcessNumbered"/>
    <dgm:cxn modelId="{406566A3-421C-4986-97BD-00A16CC6B3EC}" type="presParOf" srcId="{6B929662-3F60-4476-B8B1-91B4F782DC8F}" destId="{192D4940-74BE-4B00-A2DB-A7BC9C0110A5}" srcOrd="0" destOrd="0" presId="urn:microsoft.com/office/officeart/2016/7/layout/LinearBlockProcessNumbered"/>
    <dgm:cxn modelId="{5373DCF3-C184-48D1-A8D7-19218E61050A}" type="presParOf" srcId="{6B929662-3F60-4476-B8B1-91B4F782DC8F}" destId="{3262B0F2-FCB9-4B74-AA2D-C4EFF31AE898}" srcOrd="1" destOrd="0" presId="urn:microsoft.com/office/officeart/2016/7/layout/LinearBlockProcessNumbered"/>
    <dgm:cxn modelId="{7A4CF27B-D4C0-4ACE-9347-550FB4B8F3D3}" type="presParOf" srcId="{6B929662-3F60-4476-B8B1-91B4F782DC8F}" destId="{E4223BC2-52C5-4AC9-8F0C-752E2078280A}"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4903F80-2CD1-488A-A0AB-E2507F57F0E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09BB6E9-9B66-4B26-A01A-8ACEEE6B1E85}">
      <dgm:prSet/>
      <dgm:spPr/>
      <dgm:t>
        <a:bodyPr/>
        <a:lstStyle/>
        <a:p>
          <a:r>
            <a:rPr lang="it-IT" b="1" dirty="0"/>
            <a:t>Accelerare la spesa: </a:t>
          </a:r>
          <a:r>
            <a:rPr lang="it-IT" dirty="0"/>
            <a:t>È fondamentale accelerare l'utilizzo delle risorse del PNRR per massimizzare i benefici per l'economia italiana.</a:t>
          </a:r>
          <a:endParaRPr lang="en-US" dirty="0"/>
        </a:p>
      </dgm:t>
    </dgm:pt>
    <dgm:pt modelId="{B3BD2FD1-DD63-43F5-8FFB-44CF0DD97619}" type="parTrans" cxnId="{875230E0-F404-4FF8-9D4C-D73A93939F88}">
      <dgm:prSet/>
      <dgm:spPr/>
      <dgm:t>
        <a:bodyPr/>
        <a:lstStyle/>
        <a:p>
          <a:endParaRPr lang="en-US"/>
        </a:p>
      </dgm:t>
    </dgm:pt>
    <dgm:pt modelId="{7DD36849-266C-43C5-AE6B-596DD6526FEF}" type="sibTrans" cxnId="{875230E0-F404-4FF8-9D4C-D73A93939F88}">
      <dgm:prSet/>
      <dgm:spPr/>
      <dgm:t>
        <a:bodyPr/>
        <a:lstStyle/>
        <a:p>
          <a:endParaRPr lang="en-US"/>
        </a:p>
      </dgm:t>
    </dgm:pt>
    <dgm:pt modelId="{5FED93BF-891D-4742-ADB8-3B7A96964C86}">
      <dgm:prSet/>
      <dgm:spPr/>
      <dgm:t>
        <a:bodyPr/>
        <a:lstStyle/>
        <a:p>
          <a:r>
            <a:rPr lang="it-IT" b="1" dirty="0"/>
            <a:t>Collegare riforme e investimenti: </a:t>
          </a:r>
          <a:r>
            <a:rPr lang="it-IT" dirty="0"/>
            <a:t>Le riforme devono essere accompagnate da una rapida esecuzione degli investimenti per generare un impatto economico concreto.</a:t>
          </a:r>
          <a:endParaRPr lang="en-US" dirty="0"/>
        </a:p>
      </dgm:t>
    </dgm:pt>
    <dgm:pt modelId="{F2382D05-1012-463B-BE69-181AEA66F471}" type="parTrans" cxnId="{800BFCD2-BA99-4C33-AB2B-3716EF2E544C}">
      <dgm:prSet/>
      <dgm:spPr/>
      <dgm:t>
        <a:bodyPr/>
        <a:lstStyle/>
        <a:p>
          <a:endParaRPr lang="en-US"/>
        </a:p>
      </dgm:t>
    </dgm:pt>
    <dgm:pt modelId="{3E663205-1A90-4C04-9075-3C9C21C95FCF}" type="sibTrans" cxnId="{800BFCD2-BA99-4C33-AB2B-3716EF2E544C}">
      <dgm:prSet/>
      <dgm:spPr/>
      <dgm:t>
        <a:bodyPr/>
        <a:lstStyle/>
        <a:p>
          <a:endParaRPr lang="en-US"/>
        </a:p>
      </dgm:t>
    </dgm:pt>
    <dgm:pt modelId="{6E6D90A3-D210-4AB8-8236-CF277EDD056A}">
      <dgm:prSet/>
      <dgm:spPr/>
      <dgm:t>
        <a:bodyPr/>
        <a:lstStyle/>
        <a:p>
          <a:r>
            <a:rPr lang="it-IT" b="1" dirty="0"/>
            <a:t>Superare le disparità territoriali: </a:t>
          </a:r>
          <a:r>
            <a:rPr lang="it-IT" dirty="0"/>
            <a:t>È necessario garantire una distribuzione più equa delle risorse tra le diverse regioni italiane.</a:t>
          </a:r>
          <a:endParaRPr lang="en-US" dirty="0"/>
        </a:p>
      </dgm:t>
    </dgm:pt>
    <dgm:pt modelId="{0455A092-63CC-4A4B-B43A-E963BAC46293}" type="parTrans" cxnId="{A9FE85BC-E7D5-46E9-8058-D7155A5AC147}">
      <dgm:prSet/>
      <dgm:spPr/>
      <dgm:t>
        <a:bodyPr/>
        <a:lstStyle/>
        <a:p>
          <a:endParaRPr lang="en-US"/>
        </a:p>
      </dgm:t>
    </dgm:pt>
    <dgm:pt modelId="{D5544C4D-124B-430B-B819-0FE234F3BFC6}" type="sibTrans" cxnId="{A9FE85BC-E7D5-46E9-8058-D7155A5AC147}">
      <dgm:prSet/>
      <dgm:spPr/>
      <dgm:t>
        <a:bodyPr/>
        <a:lstStyle/>
        <a:p>
          <a:endParaRPr lang="en-US"/>
        </a:p>
      </dgm:t>
    </dgm:pt>
    <dgm:pt modelId="{11B0FB05-1C21-469E-A814-2885F7B474A9}" type="pres">
      <dgm:prSet presAssocID="{E4903F80-2CD1-488A-A0AB-E2507F57F0E8}" presName="linear" presStyleCnt="0">
        <dgm:presLayoutVars>
          <dgm:animLvl val="lvl"/>
          <dgm:resizeHandles val="exact"/>
        </dgm:presLayoutVars>
      </dgm:prSet>
      <dgm:spPr/>
    </dgm:pt>
    <dgm:pt modelId="{B0BBDA83-C276-4AE0-860E-BF415A575632}" type="pres">
      <dgm:prSet presAssocID="{C09BB6E9-9B66-4B26-A01A-8ACEEE6B1E85}" presName="parentText" presStyleLbl="node1" presStyleIdx="0" presStyleCnt="3">
        <dgm:presLayoutVars>
          <dgm:chMax val="0"/>
          <dgm:bulletEnabled val="1"/>
        </dgm:presLayoutVars>
      </dgm:prSet>
      <dgm:spPr/>
    </dgm:pt>
    <dgm:pt modelId="{981991E2-6858-495C-A4B4-E4DA6FE86A12}" type="pres">
      <dgm:prSet presAssocID="{7DD36849-266C-43C5-AE6B-596DD6526FEF}" presName="spacer" presStyleCnt="0"/>
      <dgm:spPr/>
    </dgm:pt>
    <dgm:pt modelId="{9FD3BC52-D213-42C2-B64C-B7A699CE2787}" type="pres">
      <dgm:prSet presAssocID="{5FED93BF-891D-4742-ADB8-3B7A96964C86}" presName="parentText" presStyleLbl="node1" presStyleIdx="1" presStyleCnt="3">
        <dgm:presLayoutVars>
          <dgm:chMax val="0"/>
          <dgm:bulletEnabled val="1"/>
        </dgm:presLayoutVars>
      </dgm:prSet>
      <dgm:spPr/>
    </dgm:pt>
    <dgm:pt modelId="{10235FE6-33EE-40AE-8CC4-1D4D2414259F}" type="pres">
      <dgm:prSet presAssocID="{3E663205-1A90-4C04-9075-3C9C21C95FCF}" presName="spacer" presStyleCnt="0"/>
      <dgm:spPr/>
    </dgm:pt>
    <dgm:pt modelId="{399AEAAF-10AE-4F1A-A33F-8FA841A6D422}" type="pres">
      <dgm:prSet presAssocID="{6E6D90A3-D210-4AB8-8236-CF277EDD056A}" presName="parentText" presStyleLbl="node1" presStyleIdx="2" presStyleCnt="3">
        <dgm:presLayoutVars>
          <dgm:chMax val="0"/>
          <dgm:bulletEnabled val="1"/>
        </dgm:presLayoutVars>
      </dgm:prSet>
      <dgm:spPr/>
    </dgm:pt>
  </dgm:ptLst>
  <dgm:cxnLst>
    <dgm:cxn modelId="{7FF51548-0B56-436F-ADB2-953B292AAF22}" type="presOf" srcId="{C09BB6E9-9B66-4B26-A01A-8ACEEE6B1E85}" destId="{B0BBDA83-C276-4AE0-860E-BF415A575632}" srcOrd="0" destOrd="0" presId="urn:microsoft.com/office/officeart/2005/8/layout/vList2"/>
    <dgm:cxn modelId="{9272B394-9F0F-4857-83E7-8CB975EBDA5B}" type="presOf" srcId="{6E6D90A3-D210-4AB8-8236-CF277EDD056A}" destId="{399AEAAF-10AE-4F1A-A33F-8FA841A6D422}" srcOrd="0" destOrd="0" presId="urn:microsoft.com/office/officeart/2005/8/layout/vList2"/>
    <dgm:cxn modelId="{A9FE85BC-E7D5-46E9-8058-D7155A5AC147}" srcId="{E4903F80-2CD1-488A-A0AB-E2507F57F0E8}" destId="{6E6D90A3-D210-4AB8-8236-CF277EDD056A}" srcOrd="2" destOrd="0" parTransId="{0455A092-63CC-4A4B-B43A-E963BAC46293}" sibTransId="{D5544C4D-124B-430B-B819-0FE234F3BFC6}"/>
    <dgm:cxn modelId="{800BFCD2-BA99-4C33-AB2B-3716EF2E544C}" srcId="{E4903F80-2CD1-488A-A0AB-E2507F57F0E8}" destId="{5FED93BF-891D-4742-ADB8-3B7A96964C86}" srcOrd="1" destOrd="0" parTransId="{F2382D05-1012-463B-BE69-181AEA66F471}" sibTransId="{3E663205-1A90-4C04-9075-3C9C21C95FCF}"/>
    <dgm:cxn modelId="{5CBD40DA-C00F-43C4-8877-8655574082A4}" type="presOf" srcId="{E4903F80-2CD1-488A-A0AB-E2507F57F0E8}" destId="{11B0FB05-1C21-469E-A814-2885F7B474A9}" srcOrd="0" destOrd="0" presId="urn:microsoft.com/office/officeart/2005/8/layout/vList2"/>
    <dgm:cxn modelId="{875230E0-F404-4FF8-9D4C-D73A93939F88}" srcId="{E4903F80-2CD1-488A-A0AB-E2507F57F0E8}" destId="{C09BB6E9-9B66-4B26-A01A-8ACEEE6B1E85}" srcOrd="0" destOrd="0" parTransId="{B3BD2FD1-DD63-43F5-8FFB-44CF0DD97619}" sibTransId="{7DD36849-266C-43C5-AE6B-596DD6526FEF}"/>
    <dgm:cxn modelId="{98E139EC-F6F6-481A-80ED-FA468D7DF164}" type="presOf" srcId="{5FED93BF-891D-4742-ADB8-3B7A96964C86}" destId="{9FD3BC52-D213-42C2-B64C-B7A699CE2787}" srcOrd="0" destOrd="0" presId="urn:microsoft.com/office/officeart/2005/8/layout/vList2"/>
    <dgm:cxn modelId="{351905A3-8D5F-4790-AA34-C14B0FD4DDBC}" type="presParOf" srcId="{11B0FB05-1C21-469E-A814-2885F7B474A9}" destId="{B0BBDA83-C276-4AE0-860E-BF415A575632}" srcOrd="0" destOrd="0" presId="urn:microsoft.com/office/officeart/2005/8/layout/vList2"/>
    <dgm:cxn modelId="{D8F21D49-7431-4222-B2F7-5E874CE2D28D}" type="presParOf" srcId="{11B0FB05-1C21-469E-A814-2885F7B474A9}" destId="{981991E2-6858-495C-A4B4-E4DA6FE86A12}" srcOrd="1" destOrd="0" presId="urn:microsoft.com/office/officeart/2005/8/layout/vList2"/>
    <dgm:cxn modelId="{CEBDBE73-754E-4547-9193-C3FF780048E8}" type="presParOf" srcId="{11B0FB05-1C21-469E-A814-2885F7B474A9}" destId="{9FD3BC52-D213-42C2-B64C-B7A699CE2787}" srcOrd="2" destOrd="0" presId="urn:microsoft.com/office/officeart/2005/8/layout/vList2"/>
    <dgm:cxn modelId="{1EC5BAB0-2317-4C01-93E1-3BBFCEA94EE4}" type="presParOf" srcId="{11B0FB05-1C21-469E-A814-2885F7B474A9}" destId="{10235FE6-33EE-40AE-8CC4-1D4D2414259F}" srcOrd="3" destOrd="0" presId="urn:microsoft.com/office/officeart/2005/8/layout/vList2"/>
    <dgm:cxn modelId="{69813ECE-7368-4E96-B096-60AC2B80A766}" type="presParOf" srcId="{11B0FB05-1C21-469E-A814-2885F7B474A9}" destId="{399AEAAF-10AE-4F1A-A33F-8FA841A6D42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0F4F55E-AC7F-41DB-A6F5-3C8F7563ACB7}" type="doc">
      <dgm:prSet loTypeId="urn:microsoft.com/office/officeart/2018/2/layout/IconCircleList" loCatId="icon" qsTypeId="urn:microsoft.com/office/officeart/2005/8/quickstyle/simple1" qsCatId="simple" csTypeId="urn:microsoft.com/office/officeart/2005/8/colors/accent2_2" csCatId="accent2" phldr="1"/>
      <dgm:spPr/>
      <dgm:t>
        <a:bodyPr/>
        <a:lstStyle/>
        <a:p>
          <a:endParaRPr lang="en-US"/>
        </a:p>
      </dgm:t>
    </dgm:pt>
    <dgm:pt modelId="{6553A54C-D21A-4FE6-B920-F08C0CF1C3CA}">
      <dgm:prSet/>
      <dgm:spPr/>
      <dgm:t>
        <a:bodyPr/>
        <a:lstStyle/>
        <a:p>
          <a:r>
            <a:rPr lang="it-IT" b="1" dirty="0"/>
            <a:t>Aumento degli incentivi: </a:t>
          </a:r>
          <a:r>
            <a:rPr lang="it-IT" dirty="0"/>
            <a:t>Aumentano le aliquote per gli investimenti tra 2,5 e 10 milioni di euro, favorendo così le piccole e medie imprese, dove sarà </a:t>
          </a:r>
          <a:r>
            <a:rPr lang="it-IT" b="1" dirty="0"/>
            <a:t>possibile ottenere un credito d’imposta fino al 45%.</a:t>
          </a:r>
          <a:endParaRPr lang="en-US" b="1" dirty="0"/>
        </a:p>
      </dgm:t>
    </dgm:pt>
    <dgm:pt modelId="{725F1586-DF54-41D1-91F2-D6978BBDB1C3}" type="parTrans" cxnId="{C4B79BF7-DE4C-47A3-A5B0-005F78529389}">
      <dgm:prSet/>
      <dgm:spPr/>
      <dgm:t>
        <a:bodyPr/>
        <a:lstStyle/>
        <a:p>
          <a:endParaRPr lang="en-US"/>
        </a:p>
      </dgm:t>
    </dgm:pt>
    <dgm:pt modelId="{8FA0FA54-C56A-4A09-A807-1A53B675620A}" type="sibTrans" cxnId="{C4B79BF7-DE4C-47A3-A5B0-005F78529389}">
      <dgm:prSet/>
      <dgm:spPr/>
      <dgm:t>
        <a:bodyPr/>
        <a:lstStyle/>
        <a:p>
          <a:endParaRPr lang="en-US"/>
        </a:p>
      </dgm:t>
    </dgm:pt>
    <dgm:pt modelId="{3125D2C5-2ED3-4A35-BAD1-09D9B2B0F2DC}">
      <dgm:prSet/>
      <dgm:spPr/>
      <dgm:t>
        <a:bodyPr/>
        <a:lstStyle/>
        <a:p>
          <a:r>
            <a:rPr lang="it-IT" b="1" dirty="0"/>
            <a:t>Semplificazioni procedurali</a:t>
          </a:r>
          <a:r>
            <a:rPr lang="it-IT" dirty="0"/>
            <a:t>: Viene introdotto un meccanismo automatico per il calcolo del risparmio energetico in alcuni casi specifici (come ad esempio sostituzione di beni analoghi interamente ammortizzati da almeno 24 mesi) riducendo la burocrazia.</a:t>
          </a:r>
          <a:endParaRPr lang="en-US" dirty="0"/>
        </a:p>
      </dgm:t>
    </dgm:pt>
    <dgm:pt modelId="{3C926001-C8E9-45FD-AD89-EA81CEA0DDCE}" type="parTrans" cxnId="{CAA53A54-2F9C-44F5-ABC3-A791ABF527F2}">
      <dgm:prSet/>
      <dgm:spPr/>
      <dgm:t>
        <a:bodyPr/>
        <a:lstStyle/>
        <a:p>
          <a:endParaRPr lang="en-US"/>
        </a:p>
      </dgm:t>
    </dgm:pt>
    <dgm:pt modelId="{9364C64F-C35E-47FD-8D19-50CC716F60E5}" type="sibTrans" cxnId="{CAA53A54-2F9C-44F5-ABC3-A791ABF527F2}">
      <dgm:prSet/>
      <dgm:spPr/>
      <dgm:t>
        <a:bodyPr/>
        <a:lstStyle/>
        <a:p>
          <a:endParaRPr lang="en-US"/>
        </a:p>
      </dgm:t>
    </dgm:pt>
    <dgm:pt modelId="{82E37781-DCF1-4142-A646-51C14DF1FC83}">
      <dgm:prSet/>
      <dgm:spPr/>
      <dgm:t>
        <a:bodyPr/>
        <a:lstStyle/>
        <a:p>
          <a:r>
            <a:rPr lang="it-IT" b="1" dirty="0"/>
            <a:t>Cumulo con altri incentivi</a:t>
          </a:r>
          <a:r>
            <a:rPr lang="it-IT" dirty="0"/>
            <a:t>: È possibile cumulare il credito d'imposta con altri incentivi, come il bonus </a:t>
          </a:r>
          <a:r>
            <a:rPr lang="it-IT" dirty="0" err="1"/>
            <a:t>Zes</a:t>
          </a:r>
          <a:r>
            <a:rPr lang="it-IT" dirty="0"/>
            <a:t> e quelli finanziati dall'UE, a determinate condizioni.</a:t>
          </a:r>
          <a:endParaRPr lang="en-US" dirty="0"/>
        </a:p>
      </dgm:t>
    </dgm:pt>
    <dgm:pt modelId="{DF2034CD-17F5-4CAB-A615-31C23A7DA4DA}" type="parTrans" cxnId="{F45A1335-06D7-419A-82CB-2E69824FB1AD}">
      <dgm:prSet/>
      <dgm:spPr/>
      <dgm:t>
        <a:bodyPr/>
        <a:lstStyle/>
        <a:p>
          <a:endParaRPr lang="en-US"/>
        </a:p>
      </dgm:t>
    </dgm:pt>
    <dgm:pt modelId="{810E0F57-8F73-49D1-B2AF-523CD5FA5BCD}" type="sibTrans" cxnId="{F45A1335-06D7-419A-82CB-2E69824FB1AD}">
      <dgm:prSet/>
      <dgm:spPr/>
      <dgm:t>
        <a:bodyPr/>
        <a:lstStyle/>
        <a:p>
          <a:endParaRPr lang="en-US"/>
        </a:p>
      </dgm:t>
    </dgm:pt>
    <dgm:pt modelId="{CEB96176-A81C-4910-9BFC-13D1DDD2CA2B}">
      <dgm:prSet/>
      <dgm:spPr/>
      <dgm:t>
        <a:bodyPr/>
        <a:lstStyle/>
        <a:p>
          <a:r>
            <a:rPr lang="it-IT" b="1" dirty="0"/>
            <a:t>Maggiori incentivi per il fotovoltaico</a:t>
          </a:r>
          <a:r>
            <a:rPr lang="it-IT" dirty="0"/>
            <a:t>: Aumentano gli incentivi (fino al 150%) per l'acquisto di pannelli fotovoltaici ad alta efficienza, per azzerare il divario di costo con modelli e celle prodotti extra UE.</a:t>
          </a:r>
          <a:endParaRPr lang="en-US" dirty="0"/>
        </a:p>
      </dgm:t>
    </dgm:pt>
    <dgm:pt modelId="{9AA54861-4FCD-4EDE-B92A-933BCC2FF1C0}" type="parTrans" cxnId="{E453FF87-3BDF-4D60-9728-0D897AC3D719}">
      <dgm:prSet/>
      <dgm:spPr/>
      <dgm:t>
        <a:bodyPr/>
        <a:lstStyle/>
        <a:p>
          <a:endParaRPr lang="en-US"/>
        </a:p>
      </dgm:t>
    </dgm:pt>
    <dgm:pt modelId="{227B7AA1-F127-4A1C-A11C-C8BB28A32818}" type="sibTrans" cxnId="{E453FF87-3BDF-4D60-9728-0D897AC3D719}">
      <dgm:prSet/>
      <dgm:spPr/>
      <dgm:t>
        <a:bodyPr/>
        <a:lstStyle/>
        <a:p>
          <a:endParaRPr lang="en-US"/>
        </a:p>
      </dgm:t>
    </dgm:pt>
    <dgm:pt modelId="{C16378F9-5F3C-4B81-9D1B-4FA9A3BD5A2A}" type="pres">
      <dgm:prSet presAssocID="{A0F4F55E-AC7F-41DB-A6F5-3C8F7563ACB7}" presName="root" presStyleCnt="0">
        <dgm:presLayoutVars>
          <dgm:dir/>
          <dgm:resizeHandles val="exact"/>
        </dgm:presLayoutVars>
      </dgm:prSet>
      <dgm:spPr/>
    </dgm:pt>
    <dgm:pt modelId="{830E8D51-6765-47C3-AAE8-0C0F6545EE27}" type="pres">
      <dgm:prSet presAssocID="{A0F4F55E-AC7F-41DB-A6F5-3C8F7563ACB7}" presName="container" presStyleCnt="0">
        <dgm:presLayoutVars>
          <dgm:dir/>
          <dgm:resizeHandles val="exact"/>
        </dgm:presLayoutVars>
      </dgm:prSet>
      <dgm:spPr/>
    </dgm:pt>
    <dgm:pt modelId="{BE03E910-7306-4F53-99D3-D55B54BA8B9F}" type="pres">
      <dgm:prSet presAssocID="{6553A54C-D21A-4FE6-B920-F08C0CF1C3CA}" presName="compNode" presStyleCnt="0"/>
      <dgm:spPr/>
    </dgm:pt>
    <dgm:pt modelId="{594624DE-77AF-45A6-86AA-7198D99BE4F1}" type="pres">
      <dgm:prSet presAssocID="{6553A54C-D21A-4FE6-B920-F08C0CF1C3CA}" presName="iconBgRect" presStyleLbl="bgShp" presStyleIdx="0" presStyleCnt="4"/>
      <dgm:spPr/>
    </dgm:pt>
    <dgm:pt modelId="{776028ED-115F-4FB2-95D7-B0C98D14FCC4}" type="pres">
      <dgm:prSet presAssocID="{6553A54C-D21A-4FE6-B920-F08C0CF1C3C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te"/>
        </a:ext>
      </dgm:extLst>
    </dgm:pt>
    <dgm:pt modelId="{7F2951CA-5DC8-406A-BBF1-8D43C33A823E}" type="pres">
      <dgm:prSet presAssocID="{6553A54C-D21A-4FE6-B920-F08C0CF1C3CA}" presName="spaceRect" presStyleCnt="0"/>
      <dgm:spPr/>
    </dgm:pt>
    <dgm:pt modelId="{7B4D5223-014D-4632-83CC-A63E20911E0F}" type="pres">
      <dgm:prSet presAssocID="{6553A54C-D21A-4FE6-B920-F08C0CF1C3CA}" presName="textRect" presStyleLbl="revTx" presStyleIdx="0" presStyleCnt="4">
        <dgm:presLayoutVars>
          <dgm:chMax val="1"/>
          <dgm:chPref val="1"/>
        </dgm:presLayoutVars>
      </dgm:prSet>
      <dgm:spPr/>
    </dgm:pt>
    <dgm:pt modelId="{0D0F7450-B147-4D9E-ADD9-35AF06996DBF}" type="pres">
      <dgm:prSet presAssocID="{8FA0FA54-C56A-4A09-A807-1A53B675620A}" presName="sibTrans" presStyleLbl="sibTrans2D1" presStyleIdx="0" presStyleCnt="0"/>
      <dgm:spPr/>
    </dgm:pt>
    <dgm:pt modelId="{6C97CDEB-144D-4FD7-B3B7-1532ADBF91DF}" type="pres">
      <dgm:prSet presAssocID="{3125D2C5-2ED3-4A35-BAD1-09D9B2B0F2DC}" presName="compNode" presStyleCnt="0"/>
      <dgm:spPr/>
    </dgm:pt>
    <dgm:pt modelId="{DB72A251-D81C-4C2B-8E1E-0A0905A41259}" type="pres">
      <dgm:prSet presAssocID="{3125D2C5-2ED3-4A35-BAD1-09D9B2B0F2DC}" presName="iconBgRect" presStyleLbl="bgShp" presStyleIdx="1" presStyleCnt="4"/>
      <dgm:spPr/>
    </dgm:pt>
    <dgm:pt modelId="{E4D506A5-F24E-45A5-864F-08CD67E40053}" type="pres">
      <dgm:prSet presAssocID="{3125D2C5-2ED3-4A35-BAD1-09D9B2B0F2D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alcolatrice"/>
        </a:ext>
      </dgm:extLst>
    </dgm:pt>
    <dgm:pt modelId="{8441453D-C921-42E5-B2FB-E7239CF2E168}" type="pres">
      <dgm:prSet presAssocID="{3125D2C5-2ED3-4A35-BAD1-09D9B2B0F2DC}" presName="spaceRect" presStyleCnt="0"/>
      <dgm:spPr/>
    </dgm:pt>
    <dgm:pt modelId="{D54E46E8-4C49-403B-B078-8639BF1FEFDE}" type="pres">
      <dgm:prSet presAssocID="{3125D2C5-2ED3-4A35-BAD1-09D9B2B0F2DC}" presName="textRect" presStyleLbl="revTx" presStyleIdx="1" presStyleCnt="4">
        <dgm:presLayoutVars>
          <dgm:chMax val="1"/>
          <dgm:chPref val="1"/>
        </dgm:presLayoutVars>
      </dgm:prSet>
      <dgm:spPr/>
    </dgm:pt>
    <dgm:pt modelId="{227203F7-32E1-4B7B-B61C-7D22726C0482}" type="pres">
      <dgm:prSet presAssocID="{9364C64F-C35E-47FD-8D19-50CC716F60E5}" presName="sibTrans" presStyleLbl="sibTrans2D1" presStyleIdx="0" presStyleCnt="0"/>
      <dgm:spPr/>
    </dgm:pt>
    <dgm:pt modelId="{235EF6AC-8827-407B-83EA-EBD7E2A54A4B}" type="pres">
      <dgm:prSet presAssocID="{82E37781-DCF1-4142-A646-51C14DF1FC83}" presName="compNode" presStyleCnt="0"/>
      <dgm:spPr/>
    </dgm:pt>
    <dgm:pt modelId="{135CEFC8-BAA0-4C79-9F83-73FAFEAE5C39}" type="pres">
      <dgm:prSet presAssocID="{82E37781-DCF1-4142-A646-51C14DF1FC83}" presName="iconBgRect" presStyleLbl="bgShp" presStyleIdx="2" presStyleCnt="4"/>
      <dgm:spPr/>
    </dgm:pt>
    <dgm:pt modelId="{A4EDC33C-84A3-4A8B-B61C-6AD5D7799A0E}" type="pres">
      <dgm:prSet presAssocID="{82E37781-DCF1-4142-A646-51C14DF1FC8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naro"/>
        </a:ext>
      </dgm:extLst>
    </dgm:pt>
    <dgm:pt modelId="{693707FA-559F-4CBC-B4A8-E6249160F367}" type="pres">
      <dgm:prSet presAssocID="{82E37781-DCF1-4142-A646-51C14DF1FC83}" presName="spaceRect" presStyleCnt="0"/>
      <dgm:spPr/>
    </dgm:pt>
    <dgm:pt modelId="{EE656F84-C632-4DDB-9353-F60F25860BD2}" type="pres">
      <dgm:prSet presAssocID="{82E37781-DCF1-4142-A646-51C14DF1FC83}" presName="textRect" presStyleLbl="revTx" presStyleIdx="2" presStyleCnt="4">
        <dgm:presLayoutVars>
          <dgm:chMax val="1"/>
          <dgm:chPref val="1"/>
        </dgm:presLayoutVars>
      </dgm:prSet>
      <dgm:spPr/>
    </dgm:pt>
    <dgm:pt modelId="{51060766-3C1C-48C5-9256-FBEA2AE8607E}" type="pres">
      <dgm:prSet presAssocID="{810E0F57-8F73-49D1-B2AF-523CD5FA5BCD}" presName="sibTrans" presStyleLbl="sibTrans2D1" presStyleIdx="0" presStyleCnt="0"/>
      <dgm:spPr/>
    </dgm:pt>
    <dgm:pt modelId="{6F26F83F-A47E-4643-B79A-170B6288609B}" type="pres">
      <dgm:prSet presAssocID="{CEB96176-A81C-4910-9BFC-13D1DDD2CA2B}" presName="compNode" presStyleCnt="0"/>
      <dgm:spPr/>
    </dgm:pt>
    <dgm:pt modelId="{B73EE532-8A29-4389-A775-11D25E5C220E}" type="pres">
      <dgm:prSet presAssocID="{CEB96176-A81C-4910-9BFC-13D1DDD2CA2B}" presName="iconBgRect" presStyleLbl="bgShp" presStyleIdx="3" presStyleCnt="4"/>
      <dgm:spPr/>
    </dgm:pt>
    <dgm:pt modelId="{EED36563-BE07-4BFF-99C2-0BA3ED907130}" type="pres">
      <dgm:prSet presAssocID="{CEB96176-A81C-4910-9BFC-13D1DDD2CA2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egno di spunta"/>
        </a:ext>
      </dgm:extLst>
    </dgm:pt>
    <dgm:pt modelId="{05D5E771-41AB-437E-9F47-B3F22EB4ACDA}" type="pres">
      <dgm:prSet presAssocID="{CEB96176-A81C-4910-9BFC-13D1DDD2CA2B}" presName="spaceRect" presStyleCnt="0"/>
      <dgm:spPr/>
    </dgm:pt>
    <dgm:pt modelId="{04D00280-0B53-4A0B-91DE-25F0C3EDC37A}" type="pres">
      <dgm:prSet presAssocID="{CEB96176-A81C-4910-9BFC-13D1DDD2CA2B}" presName="textRect" presStyleLbl="revTx" presStyleIdx="3" presStyleCnt="4">
        <dgm:presLayoutVars>
          <dgm:chMax val="1"/>
          <dgm:chPref val="1"/>
        </dgm:presLayoutVars>
      </dgm:prSet>
      <dgm:spPr/>
    </dgm:pt>
  </dgm:ptLst>
  <dgm:cxnLst>
    <dgm:cxn modelId="{66C4542D-3EC5-4319-BFCD-A5C78443BC6F}" type="presOf" srcId="{3125D2C5-2ED3-4A35-BAD1-09D9B2B0F2DC}" destId="{D54E46E8-4C49-403B-B078-8639BF1FEFDE}" srcOrd="0" destOrd="0" presId="urn:microsoft.com/office/officeart/2018/2/layout/IconCircleList"/>
    <dgm:cxn modelId="{F45A1335-06D7-419A-82CB-2E69824FB1AD}" srcId="{A0F4F55E-AC7F-41DB-A6F5-3C8F7563ACB7}" destId="{82E37781-DCF1-4142-A646-51C14DF1FC83}" srcOrd="2" destOrd="0" parTransId="{DF2034CD-17F5-4CAB-A615-31C23A7DA4DA}" sibTransId="{810E0F57-8F73-49D1-B2AF-523CD5FA5BCD}"/>
    <dgm:cxn modelId="{6A900242-36CD-4367-AB87-9DC09B52BDFE}" type="presOf" srcId="{810E0F57-8F73-49D1-B2AF-523CD5FA5BCD}" destId="{51060766-3C1C-48C5-9256-FBEA2AE8607E}" srcOrd="0" destOrd="0" presId="urn:microsoft.com/office/officeart/2018/2/layout/IconCircleList"/>
    <dgm:cxn modelId="{CAA53A54-2F9C-44F5-ABC3-A791ABF527F2}" srcId="{A0F4F55E-AC7F-41DB-A6F5-3C8F7563ACB7}" destId="{3125D2C5-2ED3-4A35-BAD1-09D9B2B0F2DC}" srcOrd="1" destOrd="0" parTransId="{3C926001-C8E9-45FD-AD89-EA81CEA0DDCE}" sibTransId="{9364C64F-C35E-47FD-8D19-50CC716F60E5}"/>
    <dgm:cxn modelId="{79365A5A-24B5-43DE-BDBD-2804B4C11F5B}" type="presOf" srcId="{8FA0FA54-C56A-4A09-A807-1A53B675620A}" destId="{0D0F7450-B147-4D9E-ADD9-35AF06996DBF}" srcOrd="0" destOrd="0" presId="urn:microsoft.com/office/officeart/2018/2/layout/IconCircleList"/>
    <dgm:cxn modelId="{E453FF87-3BDF-4D60-9728-0D897AC3D719}" srcId="{A0F4F55E-AC7F-41DB-A6F5-3C8F7563ACB7}" destId="{CEB96176-A81C-4910-9BFC-13D1DDD2CA2B}" srcOrd="3" destOrd="0" parTransId="{9AA54861-4FCD-4EDE-B92A-933BCC2FF1C0}" sibTransId="{227B7AA1-F127-4A1C-A11C-C8BB28A32818}"/>
    <dgm:cxn modelId="{60D9F389-C38D-4E37-B975-B9ACC54D80AA}" type="presOf" srcId="{A0F4F55E-AC7F-41DB-A6F5-3C8F7563ACB7}" destId="{C16378F9-5F3C-4B81-9D1B-4FA9A3BD5A2A}" srcOrd="0" destOrd="0" presId="urn:microsoft.com/office/officeart/2018/2/layout/IconCircleList"/>
    <dgm:cxn modelId="{1A3B139A-C113-453F-917C-49CAE4896363}" type="presOf" srcId="{CEB96176-A81C-4910-9BFC-13D1DDD2CA2B}" destId="{04D00280-0B53-4A0B-91DE-25F0C3EDC37A}" srcOrd="0" destOrd="0" presId="urn:microsoft.com/office/officeart/2018/2/layout/IconCircleList"/>
    <dgm:cxn modelId="{7DC3FCB9-927C-402D-AFF6-1A719756F5A9}" type="presOf" srcId="{6553A54C-D21A-4FE6-B920-F08C0CF1C3CA}" destId="{7B4D5223-014D-4632-83CC-A63E20911E0F}" srcOrd="0" destOrd="0" presId="urn:microsoft.com/office/officeart/2018/2/layout/IconCircleList"/>
    <dgm:cxn modelId="{27C673CB-FD24-4788-AB52-5666A7D932D9}" type="presOf" srcId="{9364C64F-C35E-47FD-8D19-50CC716F60E5}" destId="{227203F7-32E1-4B7B-B61C-7D22726C0482}" srcOrd="0" destOrd="0" presId="urn:microsoft.com/office/officeart/2018/2/layout/IconCircleList"/>
    <dgm:cxn modelId="{C4B79BF7-DE4C-47A3-A5B0-005F78529389}" srcId="{A0F4F55E-AC7F-41DB-A6F5-3C8F7563ACB7}" destId="{6553A54C-D21A-4FE6-B920-F08C0CF1C3CA}" srcOrd="0" destOrd="0" parTransId="{725F1586-DF54-41D1-91F2-D6978BBDB1C3}" sibTransId="{8FA0FA54-C56A-4A09-A807-1A53B675620A}"/>
    <dgm:cxn modelId="{94BD4BFD-0CC0-4EE8-A72D-8980142BA34E}" type="presOf" srcId="{82E37781-DCF1-4142-A646-51C14DF1FC83}" destId="{EE656F84-C632-4DDB-9353-F60F25860BD2}" srcOrd="0" destOrd="0" presId="urn:microsoft.com/office/officeart/2018/2/layout/IconCircleList"/>
    <dgm:cxn modelId="{7FA5A622-7111-4ADD-8CC5-CAC2F4169F53}" type="presParOf" srcId="{C16378F9-5F3C-4B81-9D1B-4FA9A3BD5A2A}" destId="{830E8D51-6765-47C3-AAE8-0C0F6545EE27}" srcOrd="0" destOrd="0" presId="urn:microsoft.com/office/officeart/2018/2/layout/IconCircleList"/>
    <dgm:cxn modelId="{ED4DE9D9-1A29-4140-8525-52E0916B67E4}" type="presParOf" srcId="{830E8D51-6765-47C3-AAE8-0C0F6545EE27}" destId="{BE03E910-7306-4F53-99D3-D55B54BA8B9F}" srcOrd="0" destOrd="0" presId="urn:microsoft.com/office/officeart/2018/2/layout/IconCircleList"/>
    <dgm:cxn modelId="{A6991C7F-DCA6-4FF0-90AB-4C243257DCB8}" type="presParOf" srcId="{BE03E910-7306-4F53-99D3-D55B54BA8B9F}" destId="{594624DE-77AF-45A6-86AA-7198D99BE4F1}" srcOrd="0" destOrd="0" presId="urn:microsoft.com/office/officeart/2018/2/layout/IconCircleList"/>
    <dgm:cxn modelId="{DF2380AB-E9B0-4EF6-AAFC-4DD8172CEB1F}" type="presParOf" srcId="{BE03E910-7306-4F53-99D3-D55B54BA8B9F}" destId="{776028ED-115F-4FB2-95D7-B0C98D14FCC4}" srcOrd="1" destOrd="0" presId="urn:microsoft.com/office/officeart/2018/2/layout/IconCircleList"/>
    <dgm:cxn modelId="{3C334D6C-D11E-4DE9-ADBB-01FF34BD56DF}" type="presParOf" srcId="{BE03E910-7306-4F53-99D3-D55B54BA8B9F}" destId="{7F2951CA-5DC8-406A-BBF1-8D43C33A823E}" srcOrd="2" destOrd="0" presId="urn:microsoft.com/office/officeart/2018/2/layout/IconCircleList"/>
    <dgm:cxn modelId="{965FA9BE-9FC8-4142-93DA-ED16DA8B1E29}" type="presParOf" srcId="{BE03E910-7306-4F53-99D3-D55B54BA8B9F}" destId="{7B4D5223-014D-4632-83CC-A63E20911E0F}" srcOrd="3" destOrd="0" presId="urn:microsoft.com/office/officeart/2018/2/layout/IconCircleList"/>
    <dgm:cxn modelId="{A3A93078-CECE-4D3A-8EDB-533D5710CFC2}" type="presParOf" srcId="{830E8D51-6765-47C3-AAE8-0C0F6545EE27}" destId="{0D0F7450-B147-4D9E-ADD9-35AF06996DBF}" srcOrd="1" destOrd="0" presId="urn:microsoft.com/office/officeart/2018/2/layout/IconCircleList"/>
    <dgm:cxn modelId="{AC55F894-BA13-4D41-A828-EC461155DF24}" type="presParOf" srcId="{830E8D51-6765-47C3-AAE8-0C0F6545EE27}" destId="{6C97CDEB-144D-4FD7-B3B7-1532ADBF91DF}" srcOrd="2" destOrd="0" presId="urn:microsoft.com/office/officeart/2018/2/layout/IconCircleList"/>
    <dgm:cxn modelId="{5E748780-EC85-430C-96EE-20A37712B027}" type="presParOf" srcId="{6C97CDEB-144D-4FD7-B3B7-1532ADBF91DF}" destId="{DB72A251-D81C-4C2B-8E1E-0A0905A41259}" srcOrd="0" destOrd="0" presId="urn:microsoft.com/office/officeart/2018/2/layout/IconCircleList"/>
    <dgm:cxn modelId="{D11BEEC1-D78F-4015-912A-F64DA41455E7}" type="presParOf" srcId="{6C97CDEB-144D-4FD7-B3B7-1532ADBF91DF}" destId="{E4D506A5-F24E-45A5-864F-08CD67E40053}" srcOrd="1" destOrd="0" presId="urn:microsoft.com/office/officeart/2018/2/layout/IconCircleList"/>
    <dgm:cxn modelId="{9DAEE927-D08C-4223-AEF0-6BDAB7BB6D84}" type="presParOf" srcId="{6C97CDEB-144D-4FD7-B3B7-1532ADBF91DF}" destId="{8441453D-C921-42E5-B2FB-E7239CF2E168}" srcOrd="2" destOrd="0" presId="urn:microsoft.com/office/officeart/2018/2/layout/IconCircleList"/>
    <dgm:cxn modelId="{36B96283-D88A-4A81-BB5A-7C8976072B60}" type="presParOf" srcId="{6C97CDEB-144D-4FD7-B3B7-1532ADBF91DF}" destId="{D54E46E8-4C49-403B-B078-8639BF1FEFDE}" srcOrd="3" destOrd="0" presId="urn:microsoft.com/office/officeart/2018/2/layout/IconCircleList"/>
    <dgm:cxn modelId="{5B06B070-F38F-4358-B31A-3A7E9D9055D9}" type="presParOf" srcId="{830E8D51-6765-47C3-AAE8-0C0F6545EE27}" destId="{227203F7-32E1-4B7B-B61C-7D22726C0482}" srcOrd="3" destOrd="0" presId="urn:microsoft.com/office/officeart/2018/2/layout/IconCircleList"/>
    <dgm:cxn modelId="{0339972C-6EF6-4185-97CD-CB9F9B868630}" type="presParOf" srcId="{830E8D51-6765-47C3-AAE8-0C0F6545EE27}" destId="{235EF6AC-8827-407B-83EA-EBD7E2A54A4B}" srcOrd="4" destOrd="0" presId="urn:microsoft.com/office/officeart/2018/2/layout/IconCircleList"/>
    <dgm:cxn modelId="{1FA7AD0C-8124-42B0-B079-C2E38DE825F8}" type="presParOf" srcId="{235EF6AC-8827-407B-83EA-EBD7E2A54A4B}" destId="{135CEFC8-BAA0-4C79-9F83-73FAFEAE5C39}" srcOrd="0" destOrd="0" presId="urn:microsoft.com/office/officeart/2018/2/layout/IconCircleList"/>
    <dgm:cxn modelId="{2951C9D2-334C-4F18-A546-3E2E1423EC95}" type="presParOf" srcId="{235EF6AC-8827-407B-83EA-EBD7E2A54A4B}" destId="{A4EDC33C-84A3-4A8B-B61C-6AD5D7799A0E}" srcOrd="1" destOrd="0" presId="urn:microsoft.com/office/officeart/2018/2/layout/IconCircleList"/>
    <dgm:cxn modelId="{40B20B88-9740-46B8-B2F7-D85A953F0034}" type="presParOf" srcId="{235EF6AC-8827-407B-83EA-EBD7E2A54A4B}" destId="{693707FA-559F-4CBC-B4A8-E6249160F367}" srcOrd="2" destOrd="0" presId="urn:microsoft.com/office/officeart/2018/2/layout/IconCircleList"/>
    <dgm:cxn modelId="{97C7ABF4-8A00-4E9A-A716-175FC038AE91}" type="presParOf" srcId="{235EF6AC-8827-407B-83EA-EBD7E2A54A4B}" destId="{EE656F84-C632-4DDB-9353-F60F25860BD2}" srcOrd="3" destOrd="0" presId="urn:microsoft.com/office/officeart/2018/2/layout/IconCircleList"/>
    <dgm:cxn modelId="{A40E12BD-8193-4C90-A573-B86D961C3E99}" type="presParOf" srcId="{830E8D51-6765-47C3-AAE8-0C0F6545EE27}" destId="{51060766-3C1C-48C5-9256-FBEA2AE8607E}" srcOrd="5" destOrd="0" presId="urn:microsoft.com/office/officeart/2018/2/layout/IconCircleList"/>
    <dgm:cxn modelId="{963E61FD-559A-4DA0-AF03-9A1E3A095754}" type="presParOf" srcId="{830E8D51-6765-47C3-AAE8-0C0F6545EE27}" destId="{6F26F83F-A47E-4643-B79A-170B6288609B}" srcOrd="6" destOrd="0" presId="urn:microsoft.com/office/officeart/2018/2/layout/IconCircleList"/>
    <dgm:cxn modelId="{31DB8D35-AB01-4BF8-979D-6BB8BFCB9F63}" type="presParOf" srcId="{6F26F83F-A47E-4643-B79A-170B6288609B}" destId="{B73EE532-8A29-4389-A775-11D25E5C220E}" srcOrd="0" destOrd="0" presId="urn:microsoft.com/office/officeart/2018/2/layout/IconCircleList"/>
    <dgm:cxn modelId="{6BFCF797-B078-40E6-B8DB-7B94AD698D64}" type="presParOf" srcId="{6F26F83F-A47E-4643-B79A-170B6288609B}" destId="{EED36563-BE07-4BFF-99C2-0BA3ED907130}" srcOrd="1" destOrd="0" presId="urn:microsoft.com/office/officeart/2018/2/layout/IconCircleList"/>
    <dgm:cxn modelId="{4F777F75-6D8B-4738-B26A-B965089D20B3}" type="presParOf" srcId="{6F26F83F-A47E-4643-B79A-170B6288609B}" destId="{05D5E771-41AB-437E-9F47-B3F22EB4ACDA}" srcOrd="2" destOrd="0" presId="urn:microsoft.com/office/officeart/2018/2/layout/IconCircleList"/>
    <dgm:cxn modelId="{7F85AA6C-DB77-4DDE-B2FE-60B2B17C4F2F}" type="presParOf" srcId="{6F26F83F-A47E-4643-B79A-170B6288609B}" destId="{04D00280-0B53-4A0B-91DE-25F0C3EDC37A}"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55845C-C9C9-4791-9713-F453215277A1}">
      <dsp:nvSpPr>
        <dsp:cNvPr id="0" name=""/>
        <dsp:cNvSpPr/>
      </dsp:nvSpPr>
      <dsp:spPr>
        <a:xfrm>
          <a:off x="0" y="1397"/>
          <a:ext cx="9779182" cy="70821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0AAFA6-896B-4EB1-8249-E672D8031F8E}">
      <dsp:nvSpPr>
        <dsp:cNvPr id="0" name=""/>
        <dsp:cNvSpPr/>
      </dsp:nvSpPr>
      <dsp:spPr>
        <a:xfrm>
          <a:off x="214234" y="160745"/>
          <a:ext cx="389518" cy="38951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FB71FF6-D797-45B5-8CC3-CA122535FC2F}">
      <dsp:nvSpPr>
        <dsp:cNvPr id="0" name=""/>
        <dsp:cNvSpPr/>
      </dsp:nvSpPr>
      <dsp:spPr>
        <a:xfrm>
          <a:off x="817988" y="1397"/>
          <a:ext cx="8961193"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53" tIns="74953" rIns="74953" bIns="74953" numCol="1" spcCol="1270" anchor="ctr" anchorCtr="0">
          <a:noAutofit/>
        </a:bodyPr>
        <a:lstStyle/>
        <a:p>
          <a:pPr marL="0" lvl="0" indent="0" algn="l" defTabSz="889000">
            <a:lnSpc>
              <a:spcPct val="90000"/>
            </a:lnSpc>
            <a:spcBef>
              <a:spcPct val="0"/>
            </a:spcBef>
            <a:spcAft>
              <a:spcPct val="35000"/>
            </a:spcAft>
            <a:buNone/>
          </a:pPr>
          <a:r>
            <a:rPr lang="it-IT" sz="2000" kern="1200" dirty="0"/>
            <a:t>I progetti finanziati dal PNRR sono oltre </a:t>
          </a:r>
          <a:r>
            <a:rPr lang="it-IT" sz="2000" b="1" kern="1200" dirty="0"/>
            <a:t>260 mila</a:t>
          </a:r>
          <a:r>
            <a:rPr lang="it-IT" sz="2000" kern="1200" dirty="0"/>
            <a:t>, per un importo di circa </a:t>
          </a:r>
          <a:r>
            <a:rPr lang="it-IT" sz="2000" b="1" kern="1200" dirty="0"/>
            <a:t>136 mld/€.</a:t>
          </a:r>
          <a:endParaRPr lang="en-US" sz="2000" b="1" kern="1200" dirty="0"/>
        </a:p>
      </dsp:txBody>
      <dsp:txXfrm>
        <a:off x="817988" y="1397"/>
        <a:ext cx="8961193" cy="708214"/>
      </dsp:txXfrm>
    </dsp:sp>
    <dsp:sp modelId="{3FA4825A-301A-405E-928A-9939CF8E356F}">
      <dsp:nvSpPr>
        <dsp:cNvPr id="0" name=""/>
        <dsp:cNvSpPr/>
      </dsp:nvSpPr>
      <dsp:spPr>
        <a:xfrm>
          <a:off x="0" y="886665"/>
          <a:ext cx="9779182" cy="70821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81B63A-9CC5-4DC0-A2B9-21ABCAC6DA4E}">
      <dsp:nvSpPr>
        <dsp:cNvPr id="0" name=""/>
        <dsp:cNvSpPr/>
      </dsp:nvSpPr>
      <dsp:spPr>
        <a:xfrm>
          <a:off x="214234" y="1046014"/>
          <a:ext cx="389518" cy="38951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586A304-03AC-437C-ACAB-369085ED62C5}">
      <dsp:nvSpPr>
        <dsp:cNvPr id="0" name=""/>
        <dsp:cNvSpPr/>
      </dsp:nvSpPr>
      <dsp:spPr>
        <a:xfrm>
          <a:off x="817988" y="886665"/>
          <a:ext cx="8961193"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53" tIns="74953" rIns="74953" bIns="74953" numCol="1" spcCol="1270" anchor="ctr" anchorCtr="0">
          <a:noAutofit/>
        </a:bodyPr>
        <a:lstStyle/>
        <a:p>
          <a:pPr marL="0" lvl="0" indent="0" algn="l" defTabSz="889000">
            <a:lnSpc>
              <a:spcPct val="90000"/>
            </a:lnSpc>
            <a:spcBef>
              <a:spcPct val="0"/>
            </a:spcBef>
            <a:spcAft>
              <a:spcPct val="35000"/>
            </a:spcAft>
            <a:buNone/>
          </a:pPr>
          <a:r>
            <a:rPr lang="it-IT" sz="2000" kern="1200" dirty="0"/>
            <a:t>Lo stato di avanzamento del PNRR è pari al </a:t>
          </a:r>
          <a:r>
            <a:rPr lang="it-IT" sz="2000" b="1" kern="1200" dirty="0"/>
            <a:t>26,4%.</a:t>
          </a:r>
          <a:endParaRPr lang="en-US" sz="2000" b="1" kern="1200" dirty="0"/>
        </a:p>
      </dsp:txBody>
      <dsp:txXfrm>
        <a:off x="817988" y="886665"/>
        <a:ext cx="8961193" cy="708214"/>
      </dsp:txXfrm>
    </dsp:sp>
    <dsp:sp modelId="{05885C39-1214-4619-91DB-526B75BFD4B9}">
      <dsp:nvSpPr>
        <dsp:cNvPr id="0" name=""/>
        <dsp:cNvSpPr/>
      </dsp:nvSpPr>
      <dsp:spPr>
        <a:xfrm>
          <a:off x="0" y="1771934"/>
          <a:ext cx="9779182" cy="70821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A4A232-D7D1-4DBC-A0A3-C15537C357AA}">
      <dsp:nvSpPr>
        <dsp:cNvPr id="0" name=""/>
        <dsp:cNvSpPr/>
      </dsp:nvSpPr>
      <dsp:spPr>
        <a:xfrm>
          <a:off x="214234" y="1931282"/>
          <a:ext cx="389518" cy="38951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2F3B4F-3791-4592-B9DD-EB15D8CE49AD}">
      <dsp:nvSpPr>
        <dsp:cNvPr id="0" name=""/>
        <dsp:cNvSpPr/>
      </dsp:nvSpPr>
      <dsp:spPr>
        <a:xfrm>
          <a:off x="817988" y="1771934"/>
          <a:ext cx="8961193"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53" tIns="74953" rIns="74953" bIns="74953" numCol="1" spcCol="1270" anchor="ctr" anchorCtr="0">
          <a:noAutofit/>
        </a:bodyPr>
        <a:lstStyle/>
        <a:p>
          <a:pPr marL="0" lvl="0" indent="0" algn="l" defTabSz="889000">
            <a:lnSpc>
              <a:spcPct val="90000"/>
            </a:lnSpc>
            <a:spcBef>
              <a:spcPct val="0"/>
            </a:spcBef>
            <a:spcAft>
              <a:spcPct val="35000"/>
            </a:spcAft>
            <a:buNone/>
          </a:pPr>
          <a:r>
            <a:rPr lang="it-IT" sz="2000" kern="1200" dirty="0"/>
            <a:t>Il settore che ha ricevuto più risorse è quello delle </a:t>
          </a:r>
          <a:r>
            <a:rPr lang="it-IT" sz="2000" b="1" kern="1200" dirty="0"/>
            <a:t>infrastrutture</a:t>
          </a:r>
          <a:r>
            <a:rPr lang="it-IT" sz="2000" kern="1200" dirty="0"/>
            <a:t> (48,3 mld), seguito da </a:t>
          </a:r>
          <a:r>
            <a:rPr lang="it-IT" sz="2000" b="1" kern="1200" dirty="0"/>
            <a:t>scuola </a:t>
          </a:r>
          <a:r>
            <a:rPr lang="it-IT" sz="2000" kern="1200" dirty="0"/>
            <a:t>(23,9 mld) e </a:t>
          </a:r>
          <a:r>
            <a:rPr lang="it-IT" sz="2000" b="1" kern="1200" dirty="0"/>
            <a:t>transizione ecologica </a:t>
          </a:r>
          <a:r>
            <a:rPr lang="it-IT" sz="2000" kern="1200" dirty="0"/>
            <a:t>(15,2 mld).</a:t>
          </a:r>
          <a:endParaRPr lang="en-US" sz="2000" kern="1200" dirty="0"/>
        </a:p>
      </dsp:txBody>
      <dsp:txXfrm>
        <a:off x="817988" y="1771934"/>
        <a:ext cx="8961193" cy="708214"/>
      </dsp:txXfrm>
    </dsp:sp>
    <dsp:sp modelId="{F1309440-DBF5-444A-A8A4-1D9A161BF227}">
      <dsp:nvSpPr>
        <dsp:cNvPr id="0" name=""/>
        <dsp:cNvSpPr/>
      </dsp:nvSpPr>
      <dsp:spPr>
        <a:xfrm>
          <a:off x="0" y="2657202"/>
          <a:ext cx="9779182" cy="70821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DB3BD3-2B8B-4BF1-9D47-8E029CAB71F2}">
      <dsp:nvSpPr>
        <dsp:cNvPr id="0" name=""/>
        <dsp:cNvSpPr/>
      </dsp:nvSpPr>
      <dsp:spPr>
        <a:xfrm>
          <a:off x="214234" y="2816551"/>
          <a:ext cx="389518" cy="38951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22FFD7-EE30-4C6A-A4EE-D3831F13AF52}">
      <dsp:nvSpPr>
        <dsp:cNvPr id="0" name=""/>
        <dsp:cNvSpPr/>
      </dsp:nvSpPr>
      <dsp:spPr>
        <a:xfrm>
          <a:off x="817988" y="2657202"/>
          <a:ext cx="8961193"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53" tIns="74953" rIns="74953" bIns="74953" numCol="1" spcCol="1270" anchor="ctr" anchorCtr="0">
          <a:noAutofit/>
        </a:bodyPr>
        <a:lstStyle/>
        <a:p>
          <a:pPr marL="0" lvl="0" indent="0" algn="l" defTabSz="889000">
            <a:lnSpc>
              <a:spcPct val="90000"/>
            </a:lnSpc>
            <a:spcBef>
              <a:spcPct val="0"/>
            </a:spcBef>
            <a:spcAft>
              <a:spcPct val="35000"/>
            </a:spcAft>
            <a:buNone/>
          </a:pPr>
          <a:r>
            <a:rPr lang="it-IT" sz="2000" b="1" kern="1200" dirty="0"/>
            <a:t>Per nessuna missione è stata raggiunta la soglia del 50% </a:t>
          </a:r>
          <a:r>
            <a:rPr lang="it-IT" sz="2000" kern="1200" dirty="0"/>
            <a:t>di fondi erogati e in alcuni casi il dato è inferiore al 10%.</a:t>
          </a:r>
          <a:endParaRPr lang="en-US" sz="2000" kern="1200" dirty="0"/>
        </a:p>
      </dsp:txBody>
      <dsp:txXfrm>
        <a:off x="817988" y="2657202"/>
        <a:ext cx="8961193" cy="70821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69B09-1FC5-44B7-A3AC-87BFA15D5E11}">
      <dsp:nvSpPr>
        <dsp:cNvPr id="0" name=""/>
        <dsp:cNvSpPr/>
      </dsp:nvSpPr>
      <dsp:spPr>
        <a:xfrm>
          <a:off x="0" y="0"/>
          <a:ext cx="977918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357CE5-E064-43E9-8D16-CCEC71F22118}">
      <dsp:nvSpPr>
        <dsp:cNvPr id="0" name=""/>
        <dsp:cNvSpPr/>
      </dsp:nvSpPr>
      <dsp:spPr>
        <a:xfrm>
          <a:off x="0" y="0"/>
          <a:ext cx="9779182" cy="84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it-IT" sz="1700" kern="1200" dirty="0"/>
            <a:t>Il modello PNRR potrebbe essere adottato per la </a:t>
          </a:r>
          <a:r>
            <a:rPr lang="it-IT" sz="1700" b="1" kern="1200" dirty="0"/>
            <a:t>riforma della politica di coesione </a:t>
          </a:r>
          <a:r>
            <a:rPr lang="it-IT" sz="1700" kern="1200" dirty="0"/>
            <a:t>con una maggiore centralizzazione nella gestione delle risorse e un focus più marcato sulle riforme.</a:t>
          </a:r>
          <a:endParaRPr lang="en-US" sz="1700" kern="1200" dirty="0"/>
        </a:p>
      </dsp:txBody>
      <dsp:txXfrm>
        <a:off x="0" y="0"/>
        <a:ext cx="9779182" cy="841703"/>
      </dsp:txXfrm>
    </dsp:sp>
    <dsp:sp modelId="{C3BEA105-BDFE-4A71-9EA3-571098620352}">
      <dsp:nvSpPr>
        <dsp:cNvPr id="0" name=""/>
        <dsp:cNvSpPr/>
      </dsp:nvSpPr>
      <dsp:spPr>
        <a:xfrm>
          <a:off x="0" y="841703"/>
          <a:ext cx="977918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ECBCE4-1FFA-4833-B815-938254C28EB1}">
      <dsp:nvSpPr>
        <dsp:cNvPr id="0" name=""/>
        <dsp:cNvSpPr/>
      </dsp:nvSpPr>
      <dsp:spPr>
        <a:xfrm>
          <a:off x="0" y="841703"/>
          <a:ext cx="9779182" cy="84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it-IT" sz="1700" b="1" kern="1200" dirty="0"/>
            <a:t>Il ruolo delle Regioni rimarrà centrale</a:t>
          </a:r>
          <a:r>
            <a:rPr lang="it-IT" sz="1700" kern="1200" dirty="0"/>
            <a:t>: potrebbero avere meno autonomia nella definizione dei programmi ma al tempo stesso potrebbero beneficiare di una maggiore flessibilità nell’utilizzo delle risorse.</a:t>
          </a:r>
          <a:endParaRPr lang="en-US" sz="1700" kern="1200" dirty="0"/>
        </a:p>
      </dsp:txBody>
      <dsp:txXfrm>
        <a:off x="0" y="841703"/>
        <a:ext cx="9779182" cy="841703"/>
      </dsp:txXfrm>
    </dsp:sp>
    <dsp:sp modelId="{8B7F3291-2BBF-4F8A-B7A0-A2D7D3385000}">
      <dsp:nvSpPr>
        <dsp:cNvPr id="0" name=""/>
        <dsp:cNvSpPr/>
      </dsp:nvSpPr>
      <dsp:spPr>
        <a:xfrm>
          <a:off x="0" y="1683407"/>
          <a:ext cx="977918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C3A065-5295-4C4D-9200-211DD6DE6B2A}">
      <dsp:nvSpPr>
        <dsp:cNvPr id="0" name=""/>
        <dsp:cNvSpPr/>
      </dsp:nvSpPr>
      <dsp:spPr>
        <a:xfrm>
          <a:off x="0" y="1683407"/>
          <a:ext cx="9779182" cy="84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it-IT" sz="1700" kern="1200" dirty="0"/>
            <a:t>Sui </a:t>
          </a:r>
          <a:r>
            <a:rPr lang="it-IT" sz="1700" b="1" kern="1200" dirty="0"/>
            <a:t>fondi strutturali permane comunque un significativo ritardo nell’utilizzo dei fondi legati al nuovo ciclo di programmazione 2021-2027 </a:t>
          </a:r>
          <a:r>
            <a:rPr lang="it-IT" sz="1700" kern="1200" dirty="0"/>
            <a:t>a causa della concentrazione sul PNRR, della burocrazia complessa e della capacità amministrativa limitata alle autonomie locali.</a:t>
          </a:r>
          <a:endParaRPr lang="en-US" sz="1700" kern="1200" dirty="0"/>
        </a:p>
      </dsp:txBody>
      <dsp:txXfrm>
        <a:off x="0" y="1683407"/>
        <a:ext cx="9779182" cy="841703"/>
      </dsp:txXfrm>
    </dsp:sp>
    <dsp:sp modelId="{8C85A9BE-0005-499B-9306-219E8ADC506C}">
      <dsp:nvSpPr>
        <dsp:cNvPr id="0" name=""/>
        <dsp:cNvSpPr/>
      </dsp:nvSpPr>
      <dsp:spPr>
        <a:xfrm>
          <a:off x="0" y="2525111"/>
          <a:ext cx="977918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D18D58-8684-4DFA-8C99-49C88B7F0522}">
      <dsp:nvSpPr>
        <dsp:cNvPr id="0" name=""/>
        <dsp:cNvSpPr/>
      </dsp:nvSpPr>
      <dsp:spPr>
        <a:xfrm>
          <a:off x="0" y="2525111"/>
          <a:ext cx="9779182" cy="84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it-IT" sz="1700" kern="1200" dirty="0"/>
            <a:t>Diversi commentatori suggeriscono la necessità di </a:t>
          </a:r>
          <a:r>
            <a:rPr lang="it-IT" sz="1700" b="1" kern="1200" dirty="0"/>
            <a:t>prolungare gli effetti del PNRR oltre il 2026 </a:t>
          </a:r>
          <a:r>
            <a:rPr lang="it-IT" sz="1700" kern="1200" dirty="0"/>
            <a:t>e di creare uno strumento europeo simile per sostenere la crescita a lungo termine.</a:t>
          </a:r>
          <a:endParaRPr lang="en-US" sz="1700" kern="1200" dirty="0"/>
        </a:p>
      </dsp:txBody>
      <dsp:txXfrm>
        <a:off x="0" y="2525111"/>
        <a:ext cx="9779182" cy="8417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2D2F7-868A-49D5-AE85-F9500A602974}">
      <dsp:nvSpPr>
        <dsp:cNvPr id="0" name=""/>
        <dsp:cNvSpPr/>
      </dsp:nvSpPr>
      <dsp:spPr>
        <a:xfrm>
          <a:off x="1193" y="131923"/>
          <a:ext cx="4190054" cy="266068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12E81A1-1228-4CE6-A826-0D1745BBDDAE}">
      <dsp:nvSpPr>
        <dsp:cNvPr id="0" name=""/>
        <dsp:cNvSpPr/>
      </dsp:nvSpPr>
      <dsp:spPr>
        <a:xfrm>
          <a:off x="466755" y="574206"/>
          <a:ext cx="4190054" cy="266068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t>Grazie al </a:t>
          </a:r>
          <a:r>
            <a:rPr lang="it-IT" sz="2400" b="1" kern="1200" dirty="0"/>
            <a:t>decreto «sblocca – pagamenti», </a:t>
          </a:r>
          <a:r>
            <a:rPr lang="it-IT" sz="2400" kern="1200" dirty="0"/>
            <a:t>a fine novembre si è registrata un’accelerazione dei pagamenti ai soggetti attuatori che ha impresso un’accelerazione sulla spesa.</a:t>
          </a:r>
          <a:endParaRPr lang="en-US" sz="2400" kern="1200" dirty="0"/>
        </a:p>
      </dsp:txBody>
      <dsp:txXfrm>
        <a:off x="544684" y="652135"/>
        <a:ext cx="4034196" cy="2504826"/>
      </dsp:txXfrm>
    </dsp:sp>
    <dsp:sp modelId="{7AE71160-9075-4D9A-B20D-58196BB747E4}">
      <dsp:nvSpPr>
        <dsp:cNvPr id="0" name=""/>
        <dsp:cNvSpPr/>
      </dsp:nvSpPr>
      <dsp:spPr>
        <a:xfrm>
          <a:off x="5122371" y="131923"/>
          <a:ext cx="4190054" cy="266068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10B203E9-A3F4-4EB1-8AD4-A1C796CB204D}">
      <dsp:nvSpPr>
        <dsp:cNvPr id="0" name=""/>
        <dsp:cNvSpPr/>
      </dsp:nvSpPr>
      <dsp:spPr>
        <a:xfrm>
          <a:off x="5587933" y="574206"/>
          <a:ext cx="4190054" cy="266068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t>In questo modo, il Governo punta a raggiungere una spesa di </a:t>
          </a:r>
          <a:r>
            <a:rPr lang="it-IT" sz="2400" b="1" kern="1200" dirty="0"/>
            <a:t>22 mld nel 2024 </a:t>
          </a:r>
          <a:r>
            <a:rPr lang="it-IT" sz="2400" kern="1200" dirty="0"/>
            <a:t>(per un totale complessivo di 65 mld), concentrando i </a:t>
          </a:r>
          <a:r>
            <a:rPr lang="it-IT" sz="2400" b="1" kern="1200" dirty="0"/>
            <a:t>130 mld residui su 2025 e 2026.</a:t>
          </a:r>
          <a:endParaRPr lang="en-US" sz="2400" b="1" kern="1200" dirty="0"/>
        </a:p>
      </dsp:txBody>
      <dsp:txXfrm>
        <a:off x="5665862" y="652135"/>
        <a:ext cx="4034196" cy="25048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333738-E346-46E8-886B-EC1EE015BB16}">
      <dsp:nvSpPr>
        <dsp:cNvPr id="0" name=""/>
        <dsp:cNvSpPr/>
      </dsp:nvSpPr>
      <dsp:spPr>
        <a:xfrm>
          <a:off x="1193" y="131923"/>
          <a:ext cx="4190054" cy="266068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9037DDF-BC6C-4C45-A2DC-D22C1E0448F5}">
      <dsp:nvSpPr>
        <dsp:cNvPr id="0" name=""/>
        <dsp:cNvSpPr/>
      </dsp:nvSpPr>
      <dsp:spPr>
        <a:xfrm>
          <a:off x="466755" y="574206"/>
          <a:ext cx="4190054" cy="266068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a:t>Gli ultimi dati evidenziano quindi che, a fronte di investimenti che procedono ancora a passo lento, le riforme stanno procedendo a un ritmo più sostenuto (63% di obiettivi raggiunti).</a:t>
          </a:r>
          <a:endParaRPr lang="en-US" sz="2400" kern="1200"/>
        </a:p>
      </dsp:txBody>
      <dsp:txXfrm>
        <a:off x="544684" y="652135"/>
        <a:ext cx="4034196" cy="2504826"/>
      </dsp:txXfrm>
    </dsp:sp>
    <dsp:sp modelId="{E892CBC2-2938-4865-AC4A-651CF93DD16D}">
      <dsp:nvSpPr>
        <dsp:cNvPr id="0" name=""/>
        <dsp:cNvSpPr/>
      </dsp:nvSpPr>
      <dsp:spPr>
        <a:xfrm>
          <a:off x="5122371" y="131923"/>
          <a:ext cx="4190054" cy="266068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A77EE035-B849-40EB-8C5E-971D0A94AF9F}">
      <dsp:nvSpPr>
        <dsp:cNvPr id="0" name=""/>
        <dsp:cNvSpPr/>
      </dsp:nvSpPr>
      <dsp:spPr>
        <a:xfrm>
          <a:off x="5587933" y="574206"/>
          <a:ext cx="4190054" cy="266068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a:t>Per raggiungere gli obiettivi del Piano, sarà dunque fondamentale accelerare la spesa per gli investimenti e continuare a portare avanti le riforme strutturali.</a:t>
          </a:r>
          <a:endParaRPr lang="en-US" sz="2400" kern="1200"/>
        </a:p>
      </dsp:txBody>
      <dsp:txXfrm>
        <a:off x="5665862" y="652135"/>
        <a:ext cx="4034196" cy="25048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E142E7-08D6-4897-873F-54C319843166}">
      <dsp:nvSpPr>
        <dsp:cNvPr id="0" name=""/>
        <dsp:cNvSpPr/>
      </dsp:nvSpPr>
      <dsp:spPr>
        <a:xfrm>
          <a:off x="0" y="0"/>
          <a:ext cx="8132780" cy="7026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dirty="0"/>
            <a:t>Risulta sempre difficoltoso il </a:t>
          </a:r>
          <a:r>
            <a:rPr lang="it-IT" sz="1300" b="1" kern="1200" dirty="0"/>
            <a:t>monitoraggio puntuale del Piano</a:t>
          </a:r>
          <a:r>
            <a:rPr lang="it-IT" sz="1300" kern="1200" dirty="0"/>
            <a:t>, dal momento che mancano info importanti come lo </a:t>
          </a:r>
          <a:r>
            <a:rPr lang="it-IT" sz="1300" b="1" kern="1200" dirty="0"/>
            <a:t>stato di avanzamento finanziario dei progetti </a:t>
          </a:r>
          <a:r>
            <a:rPr lang="it-IT" sz="1300" kern="1200" dirty="0"/>
            <a:t>e i loro dati di dettaglio.</a:t>
          </a:r>
          <a:endParaRPr lang="en-US" sz="1300" kern="1200" dirty="0"/>
        </a:p>
      </dsp:txBody>
      <dsp:txXfrm>
        <a:off x="20578" y="20578"/>
        <a:ext cx="7292415" cy="661444"/>
      </dsp:txXfrm>
    </dsp:sp>
    <dsp:sp modelId="{5A4C1CB7-24C8-4D46-927F-CEF3072BA16F}">
      <dsp:nvSpPr>
        <dsp:cNvPr id="0" name=""/>
        <dsp:cNvSpPr/>
      </dsp:nvSpPr>
      <dsp:spPr>
        <a:xfrm>
          <a:off x="607317" y="800183"/>
          <a:ext cx="8132780" cy="7026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b="1" kern="1200" dirty="0"/>
            <a:t>Molti comuni hanno rinunciato alle opportunità offerte dal PNRR </a:t>
          </a:r>
          <a:r>
            <a:rPr lang="it-IT" sz="1300" kern="1200" dirty="0"/>
            <a:t>a causa del timore di non poter far fronte alle spese di gestione dei progetti.</a:t>
          </a:r>
          <a:endParaRPr lang="en-US" sz="1300" kern="1200" dirty="0"/>
        </a:p>
      </dsp:txBody>
      <dsp:txXfrm>
        <a:off x="627895" y="820761"/>
        <a:ext cx="7027615" cy="661444"/>
      </dsp:txXfrm>
    </dsp:sp>
    <dsp:sp modelId="{30CD9149-5D33-41BB-AF42-C22E9575B5A7}">
      <dsp:nvSpPr>
        <dsp:cNvPr id="0" name=""/>
        <dsp:cNvSpPr/>
      </dsp:nvSpPr>
      <dsp:spPr>
        <a:xfrm>
          <a:off x="1214635" y="1600367"/>
          <a:ext cx="8132780" cy="7026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b="1" kern="1200" dirty="0"/>
            <a:t>I vincoli di bilancio e l’incertezza finanziaria </a:t>
          </a:r>
          <a:r>
            <a:rPr lang="it-IT" sz="1300" kern="1200" dirty="0"/>
            <a:t>hanno condizionato la partecipazione dei comuni ai bandi.</a:t>
          </a:r>
          <a:endParaRPr lang="en-US" sz="1300" kern="1200" dirty="0"/>
        </a:p>
      </dsp:txBody>
      <dsp:txXfrm>
        <a:off x="1235213" y="1620945"/>
        <a:ext cx="7027615" cy="661444"/>
      </dsp:txXfrm>
    </dsp:sp>
    <dsp:sp modelId="{8BF1B8CA-3654-4BDA-BF22-3CE344FB1658}">
      <dsp:nvSpPr>
        <dsp:cNvPr id="0" name=""/>
        <dsp:cNvSpPr/>
      </dsp:nvSpPr>
      <dsp:spPr>
        <a:xfrm>
          <a:off x="1821953" y="2400551"/>
          <a:ext cx="8132780" cy="7026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dirty="0"/>
            <a:t>L’Italia ha presentato finora </a:t>
          </a:r>
          <a:r>
            <a:rPr lang="it-IT" sz="1300" b="1" kern="1200" dirty="0"/>
            <a:t>4 richieste di modifica</a:t>
          </a:r>
          <a:r>
            <a:rPr lang="it-IT" sz="1300" kern="1200" dirty="0"/>
            <a:t>, a conferma delle difficoltà che si stanno incontrando nella sua attuazione.</a:t>
          </a:r>
          <a:endParaRPr lang="en-US" sz="1300" kern="1200" dirty="0"/>
        </a:p>
      </dsp:txBody>
      <dsp:txXfrm>
        <a:off x="1842531" y="2421129"/>
        <a:ext cx="7027615" cy="661444"/>
      </dsp:txXfrm>
    </dsp:sp>
    <dsp:sp modelId="{05FCAF2B-6A0E-4CB6-84CB-604D7EE0C9AC}">
      <dsp:nvSpPr>
        <dsp:cNvPr id="0" name=""/>
        <dsp:cNvSpPr/>
      </dsp:nvSpPr>
      <dsp:spPr>
        <a:xfrm>
          <a:off x="2429271" y="3200735"/>
          <a:ext cx="8132780" cy="7026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it-IT" sz="1300" kern="1200" dirty="0"/>
            <a:t>Anche dopo la revisione, </a:t>
          </a:r>
          <a:r>
            <a:rPr lang="it-IT" sz="1300" b="1" kern="1200" dirty="0"/>
            <a:t>il PNRR sembra essere stato impostato con l’obiettivo di spendere i fondi velocemente ma senza una chiara visione di Paese.</a:t>
          </a:r>
          <a:endParaRPr lang="en-US" sz="1300" b="1" kern="1200" dirty="0"/>
        </a:p>
      </dsp:txBody>
      <dsp:txXfrm>
        <a:off x="2449849" y="3221313"/>
        <a:ext cx="7027615" cy="661444"/>
      </dsp:txXfrm>
    </dsp:sp>
    <dsp:sp modelId="{EA989CB7-6032-4253-80DA-D51A5B45E7A4}">
      <dsp:nvSpPr>
        <dsp:cNvPr id="0" name=""/>
        <dsp:cNvSpPr/>
      </dsp:nvSpPr>
      <dsp:spPr>
        <a:xfrm>
          <a:off x="7676089" y="513288"/>
          <a:ext cx="456690" cy="45669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7778844" y="513288"/>
        <a:ext cx="251180" cy="343659"/>
      </dsp:txXfrm>
    </dsp:sp>
    <dsp:sp modelId="{DB8237DA-7625-431C-92E6-EFC27F130245}">
      <dsp:nvSpPr>
        <dsp:cNvPr id="0" name=""/>
        <dsp:cNvSpPr/>
      </dsp:nvSpPr>
      <dsp:spPr>
        <a:xfrm>
          <a:off x="8283407" y="1313472"/>
          <a:ext cx="456690" cy="45669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8386162" y="1313472"/>
        <a:ext cx="251180" cy="343659"/>
      </dsp:txXfrm>
    </dsp:sp>
    <dsp:sp modelId="{57944966-14E9-4097-AB9F-0C8C430AE750}">
      <dsp:nvSpPr>
        <dsp:cNvPr id="0" name=""/>
        <dsp:cNvSpPr/>
      </dsp:nvSpPr>
      <dsp:spPr>
        <a:xfrm>
          <a:off x="8890725" y="2101946"/>
          <a:ext cx="456690" cy="45669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8993480" y="2101946"/>
        <a:ext cx="251180" cy="343659"/>
      </dsp:txXfrm>
    </dsp:sp>
    <dsp:sp modelId="{AC9786EC-7354-4782-9FCE-80C3F1983ED2}">
      <dsp:nvSpPr>
        <dsp:cNvPr id="0" name=""/>
        <dsp:cNvSpPr/>
      </dsp:nvSpPr>
      <dsp:spPr>
        <a:xfrm>
          <a:off x="9498043" y="2909936"/>
          <a:ext cx="456690" cy="45669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9600798" y="2909936"/>
        <a:ext cx="251180" cy="3436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EBE76-D552-4A57-8339-D57ED663B84A}">
      <dsp:nvSpPr>
        <dsp:cNvPr id="0" name=""/>
        <dsp:cNvSpPr/>
      </dsp:nvSpPr>
      <dsp:spPr>
        <a:xfrm>
          <a:off x="0" y="2534379"/>
          <a:ext cx="9779182" cy="83184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it-IT" sz="1500" kern="1200"/>
            <a:t>Le principali richieste emerse dall’indagine sono:</a:t>
          </a:r>
          <a:endParaRPr lang="en-US" sz="1500" kern="1200"/>
        </a:p>
      </dsp:txBody>
      <dsp:txXfrm>
        <a:off x="0" y="2534379"/>
        <a:ext cx="9779182" cy="831840"/>
      </dsp:txXfrm>
    </dsp:sp>
    <dsp:sp modelId="{DC70F8EA-ABCF-4110-AC5C-87B2D95E40C9}">
      <dsp:nvSpPr>
        <dsp:cNvPr id="0" name=""/>
        <dsp:cNvSpPr/>
      </dsp:nvSpPr>
      <dsp:spPr>
        <a:xfrm rot="10800000">
          <a:off x="0" y="1267487"/>
          <a:ext cx="9779182" cy="1279369"/>
        </a:xfrm>
        <a:prstGeom prst="upArrowCallou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it-IT" sz="1500" kern="1200"/>
            <a:t>All’indagine hanno partecipato 482 soggetti.</a:t>
          </a:r>
          <a:endParaRPr lang="en-US" sz="1500" kern="1200"/>
        </a:p>
      </dsp:txBody>
      <dsp:txXfrm rot="10800000">
        <a:off x="0" y="1267487"/>
        <a:ext cx="9779182" cy="831296"/>
      </dsp:txXfrm>
    </dsp:sp>
    <dsp:sp modelId="{7F851577-1725-4830-B46A-D37905B7677C}">
      <dsp:nvSpPr>
        <dsp:cNvPr id="0" name=""/>
        <dsp:cNvSpPr/>
      </dsp:nvSpPr>
      <dsp:spPr>
        <a:xfrm rot="10800000">
          <a:off x="0" y="595"/>
          <a:ext cx="9779182" cy="1279369"/>
        </a:xfrm>
        <a:prstGeom prst="upArrowCallou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it-IT" sz="1500" kern="1200"/>
            <a:t>L’Osservatorio sul Recovery Plan (Orep), formato da Università Tor Vergata e Fondazione PromoPA ha realizzato nelle scorse settimane un’indagine per raccogliere il punto di vista dei soggetti attuatori pubblici e privati sulle difficoltà operative nell’attuazione degli investimenti PNRR.</a:t>
          </a:r>
          <a:endParaRPr lang="en-US" sz="1500" kern="1200"/>
        </a:p>
      </dsp:txBody>
      <dsp:txXfrm rot="10800000">
        <a:off x="0" y="595"/>
        <a:ext cx="9779182" cy="8312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F4A581-CAED-471D-9F5D-90BC2674EE66}">
      <dsp:nvSpPr>
        <dsp:cNvPr id="0" name=""/>
        <dsp:cNvSpPr/>
      </dsp:nvSpPr>
      <dsp:spPr>
        <a:xfrm>
          <a:off x="0" y="1397"/>
          <a:ext cx="9779182" cy="708214"/>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9FABC3-7352-400D-ABBE-89FB39309296}">
      <dsp:nvSpPr>
        <dsp:cNvPr id="0" name=""/>
        <dsp:cNvSpPr/>
      </dsp:nvSpPr>
      <dsp:spPr>
        <a:xfrm>
          <a:off x="214234" y="160745"/>
          <a:ext cx="389518" cy="38951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7BAB5B3-447D-4FB4-860C-410A642FE72B}">
      <dsp:nvSpPr>
        <dsp:cNvPr id="0" name=""/>
        <dsp:cNvSpPr/>
      </dsp:nvSpPr>
      <dsp:spPr>
        <a:xfrm>
          <a:off x="817988" y="1397"/>
          <a:ext cx="8961193"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53" tIns="74953" rIns="74953" bIns="74953" numCol="1" spcCol="1270" anchor="ctr" anchorCtr="0">
          <a:noAutofit/>
        </a:bodyPr>
        <a:lstStyle/>
        <a:p>
          <a:pPr marL="0" lvl="0" indent="0" algn="l" defTabSz="844550">
            <a:lnSpc>
              <a:spcPct val="90000"/>
            </a:lnSpc>
            <a:spcBef>
              <a:spcPct val="0"/>
            </a:spcBef>
            <a:spcAft>
              <a:spcPct val="35000"/>
            </a:spcAft>
            <a:buNone/>
          </a:pPr>
          <a:r>
            <a:rPr lang="it-IT" sz="1900" b="1" kern="1200" dirty="0"/>
            <a:t>Riduzione delle checklist</a:t>
          </a:r>
          <a:r>
            <a:rPr lang="it-IT" sz="1900" kern="1200" dirty="0"/>
            <a:t>: I soggetti attuatori chiedono una drastica riduzione delle numerose checklist richieste per la rendicontazione, che rallentano le procedure.</a:t>
          </a:r>
          <a:endParaRPr lang="en-US" sz="1900" kern="1200" dirty="0"/>
        </a:p>
      </dsp:txBody>
      <dsp:txXfrm>
        <a:off x="817988" y="1397"/>
        <a:ext cx="8961193" cy="708214"/>
      </dsp:txXfrm>
    </dsp:sp>
    <dsp:sp modelId="{552C30AE-ECB1-4D24-8386-6374E3F0E6C1}">
      <dsp:nvSpPr>
        <dsp:cNvPr id="0" name=""/>
        <dsp:cNvSpPr/>
      </dsp:nvSpPr>
      <dsp:spPr>
        <a:xfrm>
          <a:off x="0" y="886665"/>
          <a:ext cx="9779182" cy="708214"/>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FF00883-F09D-46E9-9928-2FE922BD18DB}">
      <dsp:nvSpPr>
        <dsp:cNvPr id="0" name=""/>
        <dsp:cNvSpPr/>
      </dsp:nvSpPr>
      <dsp:spPr>
        <a:xfrm>
          <a:off x="214234" y="1046014"/>
          <a:ext cx="389518" cy="38951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00AD60-1B8C-426D-A2BD-7CB108663F5F}">
      <dsp:nvSpPr>
        <dsp:cNvPr id="0" name=""/>
        <dsp:cNvSpPr/>
      </dsp:nvSpPr>
      <dsp:spPr>
        <a:xfrm>
          <a:off x="817988" y="886665"/>
          <a:ext cx="8961193"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53" tIns="74953" rIns="74953" bIns="74953" numCol="1" spcCol="1270" anchor="ctr" anchorCtr="0">
          <a:noAutofit/>
        </a:bodyPr>
        <a:lstStyle/>
        <a:p>
          <a:pPr marL="0" lvl="0" indent="0" algn="l" defTabSz="844550">
            <a:lnSpc>
              <a:spcPct val="90000"/>
            </a:lnSpc>
            <a:spcBef>
              <a:spcPct val="0"/>
            </a:spcBef>
            <a:spcAft>
              <a:spcPct val="35000"/>
            </a:spcAft>
            <a:buNone/>
          </a:pPr>
          <a:r>
            <a:rPr lang="it-IT" sz="1900" b="1" kern="1200" dirty="0"/>
            <a:t>Unificazione dei manuali</a:t>
          </a:r>
          <a:r>
            <a:rPr lang="it-IT" sz="1900" kern="1200" dirty="0"/>
            <a:t>: Propongono di unificare i diversi manuali tecnici e le norme di rendicontazione, spesso interpretati in modo differente dai vari ministeri.</a:t>
          </a:r>
          <a:endParaRPr lang="en-US" sz="1900" kern="1200" dirty="0"/>
        </a:p>
      </dsp:txBody>
      <dsp:txXfrm>
        <a:off x="817988" y="886665"/>
        <a:ext cx="8961193" cy="708214"/>
      </dsp:txXfrm>
    </dsp:sp>
    <dsp:sp modelId="{08FA4B63-2CC9-4A35-96B2-60CB01FC4F43}">
      <dsp:nvSpPr>
        <dsp:cNvPr id="0" name=""/>
        <dsp:cNvSpPr/>
      </dsp:nvSpPr>
      <dsp:spPr>
        <a:xfrm>
          <a:off x="0" y="1771934"/>
          <a:ext cx="9779182" cy="708214"/>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E0C9DD-C03E-47C8-97E8-BC832F2097F1}">
      <dsp:nvSpPr>
        <dsp:cNvPr id="0" name=""/>
        <dsp:cNvSpPr/>
      </dsp:nvSpPr>
      <dsp:spPr>
        <a:xfrm>
          <a:off x="214234" y="1931282"/>
          <a:ext cx="389518" cy="38951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2482EAD-FFF9-4F5B-BE12-93F317CAC1CA}">
      <dsp:nvSpPr>
        <dsp:cNvPr id="0" name=""/>
        <dsp:cNvSpPr/>
      </dsp:nvSpPr>
      <dsp:spPr>
        <a:xfrm>
          <a:off x="817988" y="1771934"/>
          <a:ext cx="8961193"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53" tIns="74953" rIns="74953" bIns="74953" numCol="1" spcCol="1270" anchor="ctr" anchorCtr="0">
          <a:noAutofit/>
        </a:bodyPr>
        <a:lstStyle/>
        <a:p>
          <a:pPr marL="0" lvl="0" indent="0" algn="l" defTabSz="844550">
            <a:lnSpc>
              <a:spcPct val="90000"/>
            </a:lnSpc>
            <a:spcBef>
              <a:spcPct val="0"/>
            </a:spcBef>
            <a:spcAft>
              <a:spcPct val="35000"/>
            </a:spcAft>
            <a:buNone/>
          </a:pPr>
          <a:r>
            <a:rPr lang="it-IT" sz="1900" b="1" kern="1200" dirty="0"/>
            <a:t>Rafforzamento del supporto tecnico</a:t>
          </a:r>
          <a:r>
            <a:rPr lang="it-IT" sz="1900" kern="1200" dirty="0"/>
            <a:t>: Chiedono un maggiore supporto tecnico e operativo, soprattutto in termini di competenze di project management.</a:t>
          </a:r>
          <a:endParaRPr lang="en-US" sz="1900" kern="1200" dirty="0"/>
        </a:p>
      </dsp:txBody>
      <dsp:txXfrm>
        <a:off x="817988" y="1771934"/>
        <a:ext cx="8961193" cy="708214"/>
      </dsp:txXfrm>
    </dsp:sp>
    <dsp:sp modelId="{84AAFBC9-5731-42CC-9BBA-80D6252F51A8}">
      <dsp:nvSpPr>
        <dsp:cNvPr id="0" name=""/>
        <dsp:cNvSpPr/>
      </dsp:nvSpPr>
      <dsp:spPr>
        <a:xfrm>
          <a:off x="0" y="2657202"/>
          <a:ext cx="9779182" cy="708214"/>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2FBC62-4AF0-4460-8136-B56E8326D269}">
      <dsp:nvSpPr>
        <dsp:cNvPr id="0" name=""/>
        <dsp:cNvSpPr/>
      </dsp:nvSpPr>
      <dsp:spPr>
        <a:xfrm>
          <a:off x="214234" y="2816551"/>
          <a:ext cx="389518" cy="38951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189DFE-B1F5-4699-8F3C-4B97D612E60D}">
      <dsp:nvSpPr>
        <dsp:cNvPr id="0" name=""/>
        <dsp:cNvSpPr/>
      </dsp:nvSpPr>
      <dsp:spPr>
        <a:xfrm>
          <a:off x="817988" y="2657202"/>
          <a:ext cx="8961193"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953" tIns="74953" rIns="74953" bIns="74953" numCol="1" spcCol="1270" anchor="ctr" anchorCtr="0">
          <a:noAutofit/>
        </a:bodyPr>
        <a:lstStyle/>
        <a:p>
          <a:pPr marL="0" lvl="0" indent="0" algn="l" defTabSz="844550">
            <a:lnSpc>
              <a:spcPct val="90000"/>
            </a:lnSpc>
            <a:spcBef>
              <a:spcPct val="0"/>
            </a:spcBef>
            <a:spcAft>
              <a:spcPct val="35000"/>
            </a:spcAft>
            <a:buNone/>
          </a:pPr>
          <a:r>
            <a:rPr lang="it-IT" sz="1900" b="1" kern="1200" dirty="0"/>
            <a:t>Accelerazione dei pagamenti</a:t>
          </a:r>
          <a:r>
            <a:rPr lang="it-IT" sz="1900" kern="1200" dirty="0"/>
            <a:t>: Richiedono una velocizzazione dei tempi di pagamento dei rendiconti, che attualmente richiedono diversi mesi.</a:t>
          </a:r>
          <a:endParaRPr lang="en-US" sz="1900" kern="1200" dirty="0"/>
        </a:p>
      </dsp:txBody>
      <dsp:txXfrm>
        <a:off x="817988" y="2657202"/>
        <a:ext cx="8961193" cy="7082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C5DD7-B9AC-4E3C-852C-7EF0D1871AB0}">
      <dsp:nvSpPr>
        <dsp:cNvPr id="0" name=""/>
        <dsp:cNvSpPr/>
      </dsp:nvSpPr>
      <dsp:spPr>
        <a:xfrm>
          <a:off x="190" y="847712"/>
          <a:ext cx="2306320" cy="276758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27813" tIns="0" rIns="227813" bIns="330200" numCol="1" spcCol="1270" anchor="t" anchorCtr="0">
          <a:noAutofit/>
        </a:bodyPr>
        <a:lstStyle/>
        <a:p>
          <a:pPr marL="0" lvl="0" indent="0" algn="l" defTabSz="577850">
            <a:lnSpc>
              <a:spcPct val="90000"/>
            </a:lnSpc>
            <a:spcBef>
              <a:spcPct val="0"/>
            </a:spcBef>
            <a:spcAft>
              <a:spcPct val="35000"/>
            </a:spcAft>
            <a:buNone/>
          </a:pPr>
          <a:r>
            <a:rPr lang="it-IT" sz="1300" b="1" kern="1200" dirty="0"/>
            <a:t>Recupero del non speso: </a:t>
          </a:r>
          <a:r>
            <a:rPr lang="it-IT" sz="1300" kern="1200" dirty="0"/>
            <a:t>Propongono di recuperare le risorse non spese attraverso i ribassi d'asta.</a:t>
          </a:r>
          <a:endParaRPr lang="en-US" sz="1300" kern="1200" dirty="0"/>
        </a:p>
      </dsp:txBody>
      <dsp:txXfrm>
        <a:off x="190" y="1954746"/>
        <a:ext cx="2306320" cy="1660550"/>
      </dsp:txXfrm>
    </dsp:sp>
    <dsp:sp modelId="{9B851423-B90B-45FE-AF35-08458FFDCC91}">
      <dsp:nvSpPr>
        <dsp:cNvPr id="0" name=""/>
        <dsp:cNvSpPr/>
      </dsp:nvSpPr>
      <dsp:spPr>
        <a:xfrm>
          <a:off x="190" y="847712"/>
          <a:ext cx="2306320" cy="110703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813" tIns="165100" rIns="227813" bIns="165100" numCol="1" spcCol="1270" anchor="ctr" anchorCtr="0">
          <a:noAutofit/>
        </a:bodyPr>
        <a:lstStyle/>
        <a:p>
          <a:pPr marL="0" lvl="0" indent="0" algn="l" defTabSz="2489200">
            <a:lnSpc>
              <a:spcPct val="90000"/>
            </a:lnSpc>
            <a:spcBef>
              <a:spcPct val="0"/>
            </a:spcBef>
            <a:spcAft>
              <a:spcPct val="35000"/>
            </a:spcAft>
            <a:buNone/>
          </a:pPr>
          <a:r>
            <a:rPr lang="en-US" sz="5600" kern="1200"/>
            <a:t>01</a:t>
          </a:r>
        </a:p>
      </dsp:txBody>
      <dsp:txXfrm>
        <a:off x="190" y="847712"/>
        <a:ext cx="2306320" cy="1107033"/>
      </dsp:txXfrm>
    </dsp:sp>
    <dsp:sp modelId="{BFF452FB-5DFF-4133-9EE0-C28D16BBFE50}">
      <dsp:nvSpPr>
        <dsp:cNvPr id="0" name=""/>
        <dsp:cNvSpPr/>
      </dsp:nvSpPr>
      <dsp:spPr>
        <a:xfrm>
          <a:off x="2491017" y="847712"/>
          <a:ext cx="2306320" cy="276758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27813" tIns="0" rIns="227813" bIns="330200" numCol="1" spcCol="1270" anchor="t" anchorCtr="0">
          <a:noAutofit/>
        </a:bodyPr>
        <a:lstStyle/>
        <a:p>
          <a:pPr marL="0" lvl="0" indent="0" algn="l" defTabSz="577850">
            <a:lnSpc>
              <a:spcPct val="90000"/>
            </a:lnSpc>
            <a:spcBef>
              <a:spcPct val="0"/>
            </a:spcBef>
            <a:spcAft>
              <a:spcPct val="35000"/>
            </a:spcAft>
            <a:buNone/>
          </a:pPr>
          <a:r>
            <a:rPr lang="it-IT" sz="1300" b="1" kern="1200" dirty="0"/>
            <a:t>Interoperabilità delle piattaforme digitali: </a:t>
          </a:r>
          <a:r>
            <a:rPr lang="it-IT" sz="1300" kern="1200" dirty="0"/>
            <a:t>Chiedono una maggiore interoperabilità tra le diverse piattaforme utilizzate per la gestione del PNRR.</a:t>
          </a:r>
          <a:endParaRPr lang="en-US" sz="1300" kern="1200" dirty="0"/>
        </a:p>
      </dsp:txBody>
      <dsp:txXfrm>
        <a:off x="2491017" y="1954746"/>
        <a:ext cx="2306320" cy="1660550"/>
      </dsp:txXfrm>
    </dsp:sp>
    <dsp:sp modelId="{748618D1-6A01-4A38-9365-E208D71C7B3A}">
      <dsp:nvSpPr>
        <dsp:cNvPr id="0" name=""/>
        <dsp:cNvSpPr/>
      </dsp:nvSpPr>
      <dsp:spPr>
        <a:xfrm>
          <a:off x="2491017" y="847712"/>
          <a:ext cx="2306320" cy="110703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813" tIns="165100" rIns="227813" bIns="165100" numCol="1" spcCol="1270" anchor="ctr" anchorCtr="0">
          <a:noAutofit/>
        </a:bodyPr>
        <a:lstStyle/>
        <a:p>
          <a:pPr marL="0" lvl="0" indent="0" algn="l" defTabSz="2489200">
            <a:lnSpc>
              <a:spcPct val="90000"/>
            </a:lnSpc>
            <a:spcBef>
              <a:spcPct val="0"/>
            </a:spcBef>
            <a:spcAft>
              <a:spcPct val="35000"/>
            </a:spcAft>
            <a:buNone/>
          </a:pPr>
          <a:r>
            <a:rPr lang="en-US" sz="5600" kern="1200"/>
            <a:t>02</a:t>
          </a:r>
        </a:p>
      </dsp:txBody>
      <dsp:txXfrm>
        <a:off x="2491017" y="847712"/>
        <a:ext cx="2306320" cy="1107033"/>
      </dsp:txXfrm>
    </dsp:sp>
    <dsp:sp modelId="{38116A9C-6EFC-42E2-B439-C182014A20BC}">
      <dsp:nvSpPr>
        <dsp:cNvPr id="0" name=""/>
        <dsp:cNvSpPr/>
      </dsp:nvSpPr>
      <dsp:spPr>
        <a:xfrm>
          <a:off x="4981843" y="847712"/>
          <a:ext cx="2306320" cy="276758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27813" tIns="0" rIns="227813" bIns="330200" numCol="1" spcCol="1270" anchor="t" anchorCtr="0">
          <a:noAutofit/>
        </a:bodyPr>
        <a:lstStyle/>
        <a:p>
          <a:pPr marL="0" lvl="0" indent="0" algn="l" defTabSz="577850">
            <a:lnSpc>
              <a:spcPct val="90000"/>
            </a:lnSpc>
            <a:spcBef>
              <a:spcPct val="0"/>
            </a:spcBef>
            <a:spcAft>
              <a:spcPct val="35000"/>
            </a:spcAft>
            <a:buNone/>
          </a:pPr>
          <a:r>
            <a:rPr lang="it-IT" sz="1300" b="1" kern="1200" dirty="0"/>
            <a:t>Aumento del personale specializzato: </a:t>
          </a:r>
          <a:r>
            <a:rPr lang="it-IT" sz="1300" kern="1200" dirty="0"/>
            <a:t>Richiedono un incremento del personale tecnico specializzato per supportare gli uffici.</a:t>
          </a:r>
          <a:endParaRPr lang="en-US" sz="1300" kern="1200" dirty="0"/>
        </a:p>
      </dsp:txBody>
      <dsp:txXfrm>
        <a:off x="4981843" y="1954746"/>
        <a:ext cx="2306320" cy="1660550"/>
      </dsp:txXfrm>
    </dsp:sp>
    <dsp:sp modelId="{007C69A7-DA67-44C6-9D9E-CED8FE03B9B6}">
      <dsp:nvSpPr>
        <dsp:cNvPr id="0" name=""/>
        <dsp:cNvSpPr/>
      </dsp:nvSpPr>
      <dsp:spPr>
        <a:xfrm>
          <a:off x="4981843" y="847712"/>
          <a:ext cx="2306320" cy="110703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813" tIns="165100" rIns="227813" bIns="165100" numCol="1" spcCol="1270" anchor="ctr" anchorCtr="0">
          <a:noAutofit/>
        </a:bodyPr>
        <a:lstStyle/>
        <a:p>
          <a:pPr marL="0" lvl="0" indent="0" algn="l" defTabSz="2489200">
            <a:lnSpc>
              <a:spcPct val="90000"/>
            </a:lnSpc>
            <a:spcBef>
              <a:spcPct val="0"/>
            </a:spcBef>
            <a:spcAft>
              <a:spcPct val="35000"/>
            </a:spcAft>
            <a:buNone/>
          </a:pPr>
          <a:r>
            <a:rPr lang="en-US" sz="5600" kern="1200"/>
            <a:t>03</a:t>
          </a:r>
        </a:p>
      </dsp:txBody>
      <dsp:txXfrm>
        <a:off x="4981843" y="847712"/>
        <a:ext cx="2306320" cy="1107033"/>
      </dsp:txXfrm>
    </dsp:sp>
    <dsp:sp modelId="{192D4940-74BE-4B00-A2DB-A7BC9C0110A5}">
      <dsp:nvSpPr>
        <dsp:cNvPr id="0" name=""/>
        <dsp:cNvSpPr/>
      </dsp:nvSpPr>
      <dsp:spPr>
        <a:xfrm>
          <a:off x="7472670" y="847712"/>
          <a:ext cx="2306320" cy="276758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227813" tIns="0" rIns="227813" bIns="330200" numCol="1" spcCol="1270" anchor="t" anchorCtr="0">
          <a:noAutofit/>
        </a:bodyPr>
        <a:lstStyle/>
        <a:p>
          <a:pPr marL="0" lvl="0" indent="0" algn="l" defTabSz="577850">
            <a:lnSpc>
              <a:spcPct val="90000"/>
            </a:lnSpc>
            <a:spcBef>
              <a:spcPct val="0"/>
            </a:spcBef>
            <a:spcAft>
              <a:spcPct val="35000"/>
            </a:spcAft>
            <a:buNone/>
          </a:pPr>
          <a:r>
            <a:rPr lang="it-IT" sz="1300" b="1" kern="1200" dirty="0"/>
            <a:t>Formazione dei progettisti: </a:t>
          </a:r>
          <a:r>
            <a:rPr lang="it-IT" sz="1300" kern="1200" dirty="0"/>
            <a:t>Chiedono una formazione più approfondita dei progettisti sulle nuove normative.</a:t>
          </a:r>
          <a:endParaRPr lang="en-US" sz="1300" kern="1200" dirty="0"/>
        </a:p>
      </dsp:txBody>
      <dsp:txXfrm>
        <a:off x="7472670" y="1954746"/>
        <a:ext cx="2306320" cy="1660550"/>
      </dsp:txXfrm>
    </dsp:sp>
    <dsp:sp modelId="{3262B0F2-FCB9-4B74-AA2D-C4EFF31AE898}">
      <dsp:nvSpPr>
        <dsp:cNvPr id="0" name=""/>
        <dsp:cNvSpPr/>
      </dsp:nvSpPr>
      <dsp:spPr>
        <a:xfrm>
          <a:off x="7472670" y="847712"/>
          <a:ext cx="2306320" cy="1107033"/>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227813" tIns="165100" rIns="227813" bIns="165100" numCol="1" spcCol="1270" anchor="ctr" anchorCtr="0">
          <a:noAutofit/>
        </a:bodyPr>
        <a:lstStyle/>
        <a:p>
          <a:pPr marL="0" lvl="0" indent="0" algn="l" defTabSz="2489200">
            <a:lnSpc>
              <a:spcPct val="90000"/>
            </a:lnSpc>
            <a:spcBef>
              <a:spcPct val="0"/>
            </a:spcBef>
            <a:spcAft>
              <a:spcPct val="35000"/>
            </a:spcAft>
            <a:buNone/>
          </a:pPr>
          <a:r>
            <a:rPr lang="en-US" sz="5600" kern="1200"/>
            <a:t>04</a:t>
          </a:r>
        </a:p>
      </dsp:txBody>
      <dsp:txXfrm>
        <a:off x="7472670" y="847712"/>
        <a:ext cx="2306320" cy="110703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BBDA83-C276-4AE0-860E-BF415A575632}">
      <dsp:nvSpPr>
        <dsp:cNvPr id="0" name=""/>
        <dsp:cNvSpPr/>
      </dsp:nvSpPr>
      <dsp:spPr>
        <a:xfrm>
          <a:off x="0" y="369857"/>
          <a:ext cx="9779182" cy="8353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it-IT" sz="2100" b="1" kern="1200" dirty="0"/>
            <a:t>Accelerare la spesa: </a:t>
          </a:r>
          <a:r>
            <a:rPr lang="it-IT" sz="2100" kern="1200" dirty="0"/>
            <a:t>È fondamentale accelerare l'utilizzo delle risorse del PNRR per massimizzare i benefici per l'economia italiana.</a:t>
          </a:r>
          <a:endParaRPr lang="en-US" sz="2100" kern="1200" dirty="0"/>
        </a:p>
      </dsp:txBody>
      <dsp:txXfrm>
        <a:off x="40780" y="410637"/>
        <a:ext cx="9697622" cy="753819"/>
      </dsp:txXfrm>
    </dsp:sp>
    <dsp:sp modelId="{9FD3BC52-D213-42C2-B64C-B7A699CE2787}">
      <dsp:nvSpPr>
        <dsp:cNvPr id="0" name=""/>
        <dsp:cNvSpPr/>
      </dsp:nvSpPr>
      <dsp:spPr>
        <a:xfrm>
          <a:off x="0" y="1265717"/>
          <a:ext cx="9779182" cy="8353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it-IT" sz="2100" b="1" kern="1200" dirty="0"/>
            <a:t>Collegare riforme e investimenti: </a:t>
          </a:r>
          <a:r>
            <a:rPr lang="it-IT" sz="2100" kern="1200" dirty="0"/>
            <a:t>Le riforme devono essere accompagnate da una rapida esecuzione degli investimenti per generare un impatto economico concreto.</a:t>
          </a:r>
          <a:endParaRPr lang="en-US" sz="2100" kern="1200" dirty="0"/>
        </a:p>
      </dsp:txBody>
      <dsp:txXfrm>
        <a:off x="40780" y="1306497"/>
        <a:ext cx="9697622" cy="753819"/>
      </dsp:txXfrm>
    </dsp:sp>
    <dsp:sp modelId="{399AEAAF-10AE-4F1A-A33F-8FA841A6D422}">
      <dsp:nvSpPr>
        <dsp:cNvPr id="0" name=""/>
        <dsp:cNvSpPr/>
      </dsp:nvSpPr>
      <dsp:spPr>
        <a:xfrm>
          <a:off x="0" y="2161577"/>
          <a:ext cx="9779182" cy="8353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it-IT" sz="2100" b="1" kern="1200" dirty="0"/>
            <a:t>Superare le disparità territoriali: </a:t>
          </a:r>
          <a:r>
            <a:rPr lang="it-IT" sz="2100" kern="1200" dirty="0"/>
            <a:t>È necessario garantire una distribuzione più equa delle risorse tra le diverse regioni italiane.</a:t>
          </a:r>
          <a:endParaRPr lang="en-US" sz="2100" kern="1200" dirty="0"/>
        </a:p>
      </dsp:txBody>
      <dsp:txXfrm>
        <a:off x="40780" y="2202357"/>
        <a:ext cx="9697622" cy="75381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624DE-77AF-45A6-86AA-7198D99BE4F1}">
      <dsp:nvSpPr>
        <dsp:cNvPr id="0" name=""/>
        <dsp:cNvSpPr/>
      </dsp:nvSpPr>
      <dsp:spPr>
        <a:xfrm>
          <a:off x="87489" y="125748"/>
          <a:ext cx="1271478" cy="1271478"/>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6028ED-115F-4FB2-95D7-B0C98D14FCC4}">
      <dsp:nvSpPr>
        <dsp:cNvPr id="0" name=""/>
        <dsp:cNvSpPr/>
      </dsp:nvSpPr>
      <dsp:spPr>
        <a:xfrm>
          <a:off x="354499" y="392759"/>
          <a:ext cx="737457" cy="7374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4D5223-014D-4632-83CC-A63E20911E0F}">
      <dsp:nvSpPr>
        <dsp:cNvPr id="0" name=""/>
        <dsp:cNvSpPr/>
      </dsp:nvSpPr>
      <dsp:spPr>
        <a:xfrm>
          <a:off x="1631427" y="125748"/>
          <a:ext cx="2997056" cy="127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it-IT" sz="1300" b="1" kern="1200" dirty="0"/>
            <a:t>Aumento degli incentivi: </a:t>
          </a:r>
          <a:r>
            <a:rPr lang="it-IT" sz="1300" kern="1200" dirty="0"/>
            <a:t>Aumentano le aliquote per gli investimenti tra 2,5 e 10 milioni di euro, favorendo così le piccole e medie imprese, dove sarà </a:t>
          </a:r>
          <a:r>
            <a:rPr lang="it-IT" sz="1300" b="1" kern="1200" dirty="0"/>
            <a:t>possibile ottenere un credito d’imposta fino al 45%.</a:t>
          </a:r>
          <a:endParaRPr lang="en-US" sz="1300" b="1" kern="1200" dirty="0"/>
        </a:p>
      </dsp:txBody>
      <dsp:txXfrm>
        <a:off x="1631427" y="125748"/>
        <a:ext cx="2997056" cy="1271478"/>
      </dsp:txXfrm>
    </dsp:sp>
    <dsp:sp modelId="{DB72A251-D81C-4C2B-8E1E-0A0905A41259}">
      <dsp:nvSpPr>
        <dsp:cNvPr id="0" name=""/>
        <dsp:cNvSpPr/>
      </dsp:nvSpPr>
      <dsp:spPr>
        <a:xfrm>
          <a:off x="5150698" y="125748"/>
          <a:ext cx="1271478" cy="1271478"/>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D506A5-F24E-45A5-864F-08CD67E40053}">
      <dsp:nvSpPr>
        <dsp:cNvPr id="0" name=""/>
        <dsp:cNvSpPr/>
      </dsp:nvSpPr>
      <dsp:spPr>
        <a:xfrm>
          <a:off x="5417708" y="392759"/>
          <a:ext cx="737457" cy="7374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54E46E8-4C49-403B-B078-8639BF1FEFDE}">
      <dsp:nvSpPr>
        <dsp:cNvPr id="0" name=""/>
        <dsp:cNvSpPr/>
      </dsp:nvSpPr>
      <dsp:spPr>
        <a:xfrm>
          <a:off x="6694636" y="125748"/>
          <a:ext cx="2997056" cy="127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it-IT" sz="1300" b="1" kern="1200" dirty="0"/>
            <a:t>Semplificazioni procedurali</a:t>
          </a:r>
          <a:r>
            <a:rPr lang="it-IT" sz="1300" kern="1200" dirty="0"/>
            <a:t>: Viene introdotto un meccanismo automatico per il calcolo del risparmio energetico in alcuni casi specifici (come ad esempio sostituzione di beni analoghi interamente ammortizzati da almeno 24 mesi) riducendo la burocrazia.</a:t>
          </a:r>
          <a:endParaRPr lang="en-US" sz="1300" kern="1200" dirty="0"/>
        </a:p>
      </dsp:txBody>
      <dsp:txXfrm>
        <a:off x="6694636" y="125748"/>
        <a:ext cx="2997056" cy="1271478"/>
      </dsp:txXfrm>
    </dsp:sp>
    <dsp:sp modelId="{135CEFC8-BAA0-4C79-9F83-73FAFEAE5C39}">
      <dsp:nvSpPr>
        <dsp:cNvPr id="0" name=""/>
        <dsp:cNvSpPr/>
      </dsp:nvSpPr>
      <dsp:spPr>
        <a:xfrm>
          <a:off x="87489" y="1969585"/>
          <a:ext cx="1271478" cy="1271478"/>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EDC33C-84A3-4A8B-B61C-6AD5D7799A0E}">
      <dsp:nvSpPr>
        <dsp:cNvPr id="0" name=""/>
        <dsp:cNvSpPr/>
      </dsp:nvSpPr>
      <dsp:spPr>
        <a:xfrm>
          <a:off x="354499" y="2236596"/>
          <a:ext cx="737457" cy="73745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E656F84-C632-4DDB-9353-F60F25860BD2}">
      <dsp:nvSpPr>
        <dsp:cNvPr id="0" name=""/>
        <dsp:cNvSpPr/>
      </dsp:nvSpPr>
      <dsp:spPr>
        <a:xfrm>
          <a:off x="1631427" y="1969585"/>
          <a:ext cx="2997056" cy="127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it-IT" sz="1300" b="1" kern="1200" dirty="0"/>
            <a:t>Cumulo con altri incentivi</a:t>
          </a:r>
          <a:r>
            <a:rPr lang="it-IT" sz="1300" kern="1200" dirty="0"/>
            <a:t>: È possibile cumulare il credito d'imposta con altri incentivi, come il bonus </a:t>
          </a:r>
          <a:r>
            <a:rPr lang="it-IT" sz="1300" kern="1200" dirty="0" err="1"/>
            <a:t>Zes</a:t>
          </a:r>
          <a:r>
            <a:rPr lang="it-IT" sz="1300" kern="1200" dirty="0"/>
            <a:t> e quelli finanziati dall'UE, a determinate condizioni.</a:t>
          </a:r>
          <a:endParaRPr lang="en-US" sz="1300" kern="1200" dirty="0"/>
        </a:p>
      </dsp:txBody>
      <dsp:txXfrm>
        <a:off x="1631427" y="1969585"/>
        <a:ext cx="2997056" cy="1271478"/>
      </dsp:txXfrm>
    </dsp:sp>
    <dsp:sp modelId="{B73EE532-8A29-4389-A775-11D25E5C220E}">
      <dsp:nvSpPr>
        <dsp:cNvPr id="0" name=""/>
        <dsp:cNvSpPr/>
      </dsp:nvSpPr>
      <dsp:spPr>
        <a:xfrm>
          <a:off x="5150698" y="1969585"/>
          <a:ext cx="1271478" cy="1271478"/>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D36563-BE07-4BFF-99C2-0BA3ED907130}">
      <dsp:nvSpPr>
        <dsp:cNvPr id="0" name=""/>
        <dsp:cNvSpPr/>
      </dsp:nvSpPr>
      <dsp:spPr>
        <a:xfrm>
          <a:off x="5417708" y="2236596"/>
          <a:ext cx="737457" cy="73745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4D00280-0B53-4A0B-91DE-25F0C3EDC37A}">
      <dsp:nvSpPr>
        <dsp:cNvPr id="0" name=""/>
        <dsp:cNvSpPr/>
      </dsp:nvSpPr>
      <dsp:spPr>
        <a:xfrm>
          <a:off x="6694636" y="1969585"/>
          <a:ext cx="2997056" cy="12714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it-IT" sz="1300" b="1" kern="1200" dirty="0"/>
            <a:t>Maggiori incentivi per il fotovoltaico</a:t>
          </a:r>
          <a:r>
            <a:rPr lang="it-IT" sz="1300" kern="1200" dirty="0"/>
            <a:t>: Aumentano gli incentivi (fino al 150%) per l'acquisto di pannelli fotovoltaici ad alta efficienza, per azzerare il divario di costo con modelli e celle prodotti extra UE.</a:t>
          </a:r>
          <a:endParaRPr lang="en-US" sz="1300" kern="1200" dirty="0"/>
        </a:p>
      </dsp:txBody>
      <dsp:txXfrm>
        <a:off x="6694636" y="1969585"/>
        <a:ext cx="2997056" cy="127147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3B129C17-9205-4554-BF5C-070656C21699}"/>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it-IT"/>
          </a:p>
        </p:txBody>
      </p:sp>
      <p:sp>
        <p:nvSpPr>
          <p:cNvPr id="3" name="Segnaposto data 2">
            <a:extLst>
              <a:ext uri="{FF2B5EF4-FFF2-40B4-BE49-F238E27FC236}">
                <a16:creationId xmlns:a16="http://schemas.microsoft.com/office/drawing/2014/main" id="{0B41E939-D5BE-4B7F-BCD2-05DCC4E5E8C7}"/>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pPr rtl="0"/>
            <a:fld id="{05E52DE5-23BF-4710-AB9D-66CA224AC637}" type="datetime1">
              <a:rPr lang="it-IT" smtClean="0"/>
              <a:t>18/12/2024</a:t>
            </a:fld>
            <a:endParaRPr lang="it-IT"/>
          </a:p>
        </p:txBody>
      </p:sp>
      <p:sp>
        <p:nvSpPr>
          <p:cNvPr id="4" name="Segnaposto piè di pagina 3">
            <a:extLst>
              <a:ext uri="{FF2B5EF4-FFF2-40B4-BE49-F238E27FC236}">
                <a16:creationId xmlns:a16="http://schemas.microsoft.com/office/drawing/2014/main" id="{F61800B1-1D76-46D4-ADAF-FD5EA7AFBE70}"/>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it-IT"/>
          </a:p>
        </p:txBody>
      </p:sp>
      <p:sp>
        <p:nvSpPr>
          <p:cNvPr id="5" name="Segnaposto numero diapositiva 4">
            <a:extLst>
              <a:ext uri="{FF2B5EF4-FFF2-40B4-BE49-F238E27FC236}">
                <a16:creationId xmlns:a16="http://schemas.microsoft.com/office/drawing/2014/main" id="{FCBFA674-DC58-422B-8963-09FD1B05EDDB}"/>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3A42FE58-2C2A-433E-A3EF-B39ACF97315A}" type="slidenum">
              <a:rPr lang="it-IT" smtClean="0"/>
              <a:t>‹N›</a:t>
            </a:fld>
            <a:endParaRPr lang="it-IT"/>
          </a:p>
        </p:txBody>
      </p:sp>
    </p:spTree>
    <p:extLst>
      <p:ext uri="{BB962C8B-B14F-4D97-AF65-F5344CB8AC3E}">
        <p14:creationId xmlns:p14="http://schemas.microsoft.com/office/powerpoint/2010/main" val="36635657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pPr rtl="0"/>
            <a:endParaRPr lang="it-IT" noProof="0"/>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BC1D61A-AF03-41EE-B0AB-BE16E0B6CF4D}" type="datetime1">
              <a:rPr lang="it-IT" smtClean="0"/>
              <a:pPr/>
              <a:t>18/12/2024</a:t>
            </a:fld>
            <a:endParaRPr lang="it-IT" dirty="0"/>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rtl="0"/>
            <a:endParaRPr lang="it-IT" noProof="0"/>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pPr rtl="0"/>
            <a:endParaRPr lang="it-IT" noProof="0"/>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pPr rtl="0"/>
            <a:fld id="{F97DC217-DF71-1A49-B3EA-559F1F43B0FF}" type="slidenum">
              <a:rPr lang="it-IT" noProof="0" smtClean="0"/>
              <a:t>‹N›</a:t>
            </a:fld>
            <a:endParaRPr lang="it-IT" noProof="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dirty="0"/>
          </a:p>
        </p:txBody>
      </p:sp>
      <p:sp>
        <p:nvSpPr>
          <p:cNvPr id="4" name="Segnaposto numero diapositiva 3"/>
          <p:cNvSpPr>
            <a:spLocks noGrp="1"/>
          </p:cNvSpPr>
          <p:nvPr>
            <p:ph type="sldNum" sz="quarter" idx="5"/>
          </p:nvPr>
        </p:nvSpPr>
        <p:spPr/>
        <p:txBody>
          <a:bodyPr rtlCol="0"/>
          <a:lstStyle/>
          <a:p>
            <a:pPr rtl="0"/>
            <a:fld id="{F97DC217-DF71-1A49-B3EA-559F1F43B0FF}" type="slidenum">
              <a:rPr lang="it-IT" smtClean="0"/>
              <a:t>1</a:t>
            </a:fld>
            <a:endParaRPr lang="it-IT" dirty="0"/>
          </a:p>
        </p:txBody>
      </p:sp>
    </p:spTree>
    <p:extLst>
      <p:ext uri="{BB962C8B-B14F-4D97-AF65-F5344CB8AC3E}">
        <p14:creationId xmlns:p14="http://schemas.microsoft.com/office/powerpoint/2010/main" val="4277724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rtlCol="0" anchor="b">
            <a:noAutofit/>
          </a:bodyPr>
          <a:lstStyle>
            <a:lvl1pPr algn="l">
              <a:defRPr sz="6000" b="1">
                <a:latin typeface="+mj-lt"/>
              </a:defRPr>
            </a:lvl1pPr>
          </a:lstStyle>
          <a:p>
            <a:pPr rtl="0"/>
            <a:r>
              <a:rPr lang="it-IT" noProof="0"/>
              <a:t>Fare clic per modificare lo stile del titolo dello schema</a:t>
            </a:r>
          </a:p>
        </p:txBody>
      </p:sp>
      <p:sp>
        <p:nvSpPr>
          <p:cNvPr id="3" name="Sottotitolo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rtlCol="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a:t>Fare clic per modificare lo stile del sottotitolo dello schema</a:t>
            </a:r>
          </a:p>
        </p:txBody>
      </p:sp>
      <p:sp>
        <p:nvSpPr>
          <p:cNvPr id="4" name="Rettangolo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5" name="Ovale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1" name="Figura a mano libera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9" name="Figura a mano libera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grpSp>
        <p:nvGrpSpPr>
          <p:cNvPr id="6" name="Gruppo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igura a mano libera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6" name="Figura a mano libera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grpSp>
      <p:sp>
        <p:nvSpPr>
          <p:cNvPr id="22" name="Figura a mano libera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28" name="Figura a mano libera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Sequenza temporale">
    <p:bg>
      <p:bgPr>
        <a:solidFill>
          <a:schemeClr val="accent1"/>
        </a:solidFill>
        <a:effectLst/>
      </p:bgPr>
    </p:bg>
    <p:spTree>
      <p:nvGrpSpPr>
        <p:cNvPr id="1" name=""/>
        <p:cNvGrpSpPr/>
        <p:nvPr/>
      </p:nvGrpSpPr>
      <p:grpSpPr>
        <a:xfrm>
          <a:off x="0" y="0"/>
          <a:ext cx="0" cy="0"/>
          <a:chOff x="0" y="0"/>
          <a:chExt cx="0" cy="0"/>
        </a:xfrm>
      </p:grpSpPr>
      <p:sp>
        <p:nvSpPr>
          <p:cNvPr id="4" name="Figura a mano libera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5" name="Figura a mano libera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2" name="Tito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solidFill>
                  <a:schemeClr val="bg1"/>
                </a:solidFill>
                <a:latin typeface="+mj-lt"/>
              </a:defRPr>
            </a:lvl1pPr>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rtlCol="0">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pPr rtl="0"/>
            <a:fld id="{625E65EB-14A0-44C6-B847-478CF55CCC87}" type="datetime1">
              <a:rPr lang="it-IT" noProof="0" smtClean="0"/>
              <a:t>18/12/2024</a:t>
            </a:fld>
            <a:endParaRPr lang="it-IT" noProof="0"/>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pPr rtl="0"/>
            <a:r>
              <a:rPr lang="it-IT" noProof="0"/>
              <a:t>TITOLO PRESENTAZIONE</a:t>
            </a:r>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pPr rtl="0"/>
            <a:fld id="{294A09A9-5501-47C1-A89A-A340965A2BE2}" type="slidenum">
              <a:rPr lang="it-IT" noProof="0" smtClean="0"/>
              <a:pPr/>
              <a:t>‹N›</a:t>
            </a:fld>
            <a:endParaRPr lang="it-IT" noProof="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olo e contenuto 2">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528203"/>
            <a:ext cx="4663440"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Figura a mano libera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5" name="Figura a mano libera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6" name="Figura a mano libera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grpSp>
        <p:nvGrpSpPr>
          <p:cNvPr id="9" name="Gruppo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igura a mano libera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latin typeface="+mn-lt"/>
              </a:endParaRPr>
            </a:p>
          </p:txBody>
        </p:sp>
        <p:sp>
          <p:nvSpPr>
            <p:cNvPr id="8" name="Figura a mano libera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latin typeface="+mn-lt"/>
              </a:endParaRPr>
            </a:p>
          </p:txBody>
        </p:sp>
      </p:gr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pPr rtl="0"/>
            <a:fld id="{33B63F41-3BD3-487C-8D89-5C2EC46EB30E}" type="datetime1">
              <a:rPr lang="it-IT" noProof="0" smtClean="0"/>
              <a:t>18/12/2024</a:t>
            </a:fld>
            <a:endParaRPr lang="it-IT" noProof="0"/>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it-IT" noProof="0"/>
              <a:t>TITOLO PRESENTAZIONE</a:t>
            </a:r>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pPr rtl="0"/>
            <a:fld id="{294A09A9-5501-47C1-A89A-A340965A2BE2}" type="slidenum">
              <a:rPr lang="it-IT" noProof="0" smtClean="0"/>
              <a:pPr/>
              <a:t>‹N›</a:t>
            </a:fld>
            <a:endParaRPr lang="it-IT" noProof="0"/>
          </a:p>
        </p:txBody>
      </p:sp>
      <p:sp>
        <p:nvSpPr>
          <p:cNvPr id="13" name="Segnaposto contenuto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528203"/>
            <a:ext cx="4663440"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14" name="Segnaposto contenuto 2">
            <a:extLst>
              <a:ext uri="{FF2B5EF4-FFF2-40B4-BE49-F238E27FC236}">
                <a16:creationId xmlns:a16="http://schemas.microsoft.com/office/drawing/2014/main" id="{0B33DABA-7BF5-1147-BA5E-63B92F220E51}"/>
              </a:ext>
            </a:extLst>
          </p:cNvPr>
          <p:cNvSpPr>
            <a:spLocks noGrp="1"/>
          </p:cNvSpPr>
          <p:nvPr>
            <p:ph idx="11" hasCustomPrompt="1"/>
          </p:nvPr>
        </p:nvSpPr>
        <p:spPr>
          <a:xfrm>
            <a:off x="1167493" y="2005689"/>
            <a:ext cx="4663440"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15" name="Segnaposto contenuto 2">
            <a:extLst>
              <a:ext uri="{FF2B5EF4-FFF2-40B4-BE49-F238E27FC236}">
                <a16:creationId xmlns:a16="http://schemas.microsoft.com/office/drawing/2014/main" id="{1B05BEE9-8BC0-EC44-B913-DB6426DF2EA7}"/>
              </a:ext>
            </a:extLst>
          </p:cNvPr>
          <p:cNvSpPr>
            <a:spLocks noGrp="1"/>
          </p:cNvSpPr>
          <p:nvPr>
            <p:ph idx="12" hasCustomPrompt="1"/>
          </p:nvPr>
        </p:nvSpPr>
        <p:spPr>
          <a:xfrm>
            <a:off x="6283235" y="2005689"/>
            <a:ext cx="4663440"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olo e contenuto 3">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1" y="2526318"/>
            <a:ext cx="3218688"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Figura a mano libera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5" name="Figura a mano libera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latin typeface="+mn-lt"/>
            </a:endParaRPr>
          </a:p>
        </p:txBody>
      </p:sp>
      <p:sp>
        <p:nvSpPr>
          <p:cNvPr id="6" name="Figura a mano libera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latin typeface="+mn-lt"/>
            </a:endParaRPr>
          </a:p>
        </p:txBody>
      </p:sp>
      <p:grpSp>
        <p:nvGrpSpPr>
          <p:cNvPr id="9" name="Gruppo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igura a mano libera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latin typeface="+mn-lt"/>
              </a:endParaRPr>
            </a:p>
          </p:txBody>
        </p:sp>
        <p:sp>
          <p:nvSpPr>
            <p:cNvPr id="8" name="Figura a mano libera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latin typeface="+mn-lt"/>
              </a:endParaRPr>
            </a:p>
          </p:txBody>
        </p:sp>
      </p:gr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pPr rtl="0"/>
            <a:fld id="{69C99DDA-86A9-4F11-80AE-358987DA564B}" type="datetime1">
              <a:rPr lang="it-IT" noProof="0" smtClean="0"/>
              <a:t>18/12/2024</a:t>
            </a:fld>
            <a:endParaRPr lang="it-IT" noProof="0"/>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it-IT" noProof="0"/>
              <a:t>TITOLO PRESENTAZIONE</a:t>
            </a:r>
          </a:p>
        </p:txBody>
      </p:sp>
      <p:sp>
        <p:nvSpPr>
          <p:cNvPr id="13" name="Segnaposto contenuto 2">
            <a:extLst>
              <a:ext uri="{FF2B5EF4-FFF2-40B4-BE49-F238E27FC236}">
                <a16:creationId xmlns:a16="http://schemas.microsoft.com/office/drawing/2014/main" id="{94CA559C-3355-DE44-ACF9-BDB6083C4225}"/>
              </a:ext>
            </a:extLst>
          </p:cNvPr>
          <p:cNvSpPr>
            <a:spLocks noGrp="1"/>
          </p:cNvSpPr>
          <p:nvPr>
            <p:ph idx="10" hasCustomPrompt="1"/>
          </p:nvPr>
        </p:nvSpPr>
        <p:spPr>
          <a:xfrm>
            <a:off x="4683787" y="2526318"/>
            <a:ext cx="3173279"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14" name="Segnaposto contenuto 2">
            <a:extLst>
              <a:ext uri="{FF2B5EF4-FFF2-40B4-BE49-F238E27FC236}">
                <a16:creationId xmlns:a16="http://schemas.microsoft.com/office/drawing/2014/main" id="{0B33DABA-7BF5-1147-BA5E-63B92F220E51}"/>
              </a:ext>
            </a:extLst>
          </p:cNvPr>
          <p:cNvSpPr>
            <a:spLocks noGrp="1"/>
          </p:cNvSpPr>
          <p:nvPr>
            <p:ph idx="11" hasCustomPrompt="1"/>
          </p:nvPr>
        </p:nvSpPr>
        <p:spPr>
          <a:xfrm>
            <a:off x="1167493" y="2003804"/>
            <a:ext cx="3173278"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15" name="Segnaposto contenuto 2">
            <a:extLst>
              <a:ext uri="{FF2B5EF4-FFF2-40B4-BE49-F238E27FC236}">
                <a16:creationId xmlns:a16="http://schemas.microsoft.com/office/drawing/2014/main" id="{1B05BEE9-8BC0-EC44-B913-DB6426DF2EA7}"/>
              </a:ext>
            </a:extLst>
          </p:cNvPr>
          <p:cNvSpPr>
            <a:spLocks noGrp="1"/>
          </p:cNvSpPr>
          <p:nvPr>
            <p:ph idx="12" hasCustomPrompt="1"/>
          </p:nvPr>
        </p:nvSpPr>
        <p:spPr>
          <a:xfrm>
            <a:off x="4683788" y="2003804"/>
            <a:ext cx="3173278"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16" name="Segnaposto contenuto 2">
            <a:extLst>
              <a:ext uri="{FF2B5EF4-FFF2-40B4-BE49-F238E27FC236}">
                <a16:creationId xmlns:a16="http://schemas.microsoft.com/office/drawing/2014/main" id="{43D62993-A055-DF4F-9286-4FFE3A5C7FD7}"/>
              </a:ext>
            </a:extLst>
          </p:cNvPr>
          <p:cNvSpPr>
            <a:spLocks noGrp="1"/>
          </p:cNvSpPr>
          <p:nvPr>
            <p:ph idx="13" hasCustomPrompt="1"/>
          </p:nvPr>
        </p:nvSpPr>
        <p:spPr>
          <a:xfrm>
            <a:off x="8200082" y="2526318"/>
            <a:ext cx="3173279" cy="2828613"/>
          </a:xfrm>
        </p:spPr>
        <p:txBody>
          <a:bodyPr rtlCol="0">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17" name="Segnaposto contenuto 2">
            <a:extLst>
              <a:ext uri="{FF2B5EF4-FFF2-40B4-BE49-F238E27FC236}">
                <a16:creationId xmlns:a16="http://schemas.microsoft.com/office/drawing/2014/main" id="{A896DA2E-4448-254C-86D1-9E16E63CC6A0}"/>
              </a:ext>
            </a:extLst>
          </p:cNvPr>
          <p:cNvSpPr>
            <a:spLocks noGrp="1"/>
          </p:cNvSpPr>
          <p:nvPr>
            <p:ph idx="14" hasCustomPrompt="1"/>
          </p:nvPr>
        </p:nvSpPr>
        <p:spPr>
          <a:xfrm>
            <a:off x="8200083" y="2003804"/>
            <a:ext cx="3173278" cy="522514"/>
          </a:xfrm>
        </p:spPr>
        <p:txBody>
          <a:bodyPr rtlCol="0">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pPr rtl="0"/>
            <a:fld id="{294A09A9-5501-47C1-A89A-A340965A2BE2}" type="slidenum">
              <a:rPr lang="it-IT" noProof="0" smtClean="0"/>
              <a:pPr/>
              <a:t>‹N›</a:t>
            </a:fld>
            <a:endParaRPr lang="it-IT" noProof="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fin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rtlCol="0" anchor="b">
            <a:noAutofit/>
          </a:bodyPr>
          <a:lstStyle>
            <a:lvl1pPr algn="l">
              <a:defRPr sz="6000" b="1">
                <a:latin typeface="+mj-lt"/>
              </a:defRPr>
            </a:lvl1pPr>
          </a:lstStyle>
          <a:p>
            <a:pPr rtl="0"/>
            <a:r>
              <a:rPr lang="it-IT" noProof="0"/>
              <a:t>Fare clic per modificare lo stile del titolo dello schema</a:t>
            </a:r>
          </a:p>
        </p:txBody>
      </p:sp>
      <p:sp>
        <p:nvSpPr>
          <p:cNvPr id="3" name="Sottotitolo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rtlCol="0">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a:t>Fare clic per modificare lo stile del sottotitolo dello schema</a:t>
            </a:r>
          </a:p>
        </p:txBody>
      </p:sp>
      <p:sp>
        <p:nvSpPr>
          <p:cNvPr id="4" name="Rettangolo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grpSp>
        <p:nvGrpSpPr>
          <p:cNvPr id="6" name="Gruppo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igura a mano libera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6" name="Figura a mano libera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grpSp>
      <p:sp>
        <p:nvSpPr>
          <p:cNvPr id="22" name="Figura a mano libera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7" name="Figura a mano libera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17467"/>
            <a:ext cx="9779182" cy="3366815"/>
          </a:xfrm>
        </p:spPr>
        <p:txBody>
          <a:bodyPr rtlCol="0">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Figura a mano libera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5" name="Figura a mano libera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latin typeface="+mn-lt"/>
            </a:endParaRPr>
          </a:p>
        </p:txBody>
      </p:sp>
      <p:sp>
        <p:nvSpPr>
          <p:cNvPr id="6" name="Figura a mano libera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grpSp>
        <p:nvGrpSpPr>
          <p:cNvPr id="9" name="Gruppo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igura a mano libera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latin typeface="+mn-lt"/>
              </a:endParaRPr>
            </a:p>
          </p:txBody>
        </p:sp>
        <p:sp>
          <p:nvSpPr>
            <p:cNvPr id="8" name="Figura a mano libera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latin typeface="+mn-lt"/>
              </a:endParaRPr>
            </a:p>
          </p:txBody>
        </p:sp>
      </p:gr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pPr rtl="0"/>
            <a:fld id="{869C5EBB-3ACD-4328-88E2-ED059F2361F0}" type="datetime1">
              <a:rPr lang="it-IT" noProof="0" smtClean="0"/>
              <a:t>18/12/2024</a:t>
            </a:fld>
            <a:endParaRPr lang="it-IT" noProof="0"/>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it-IT" noProof="0"/>
              <a:t>TITOLO PRESENTAZIONE</a:t>
            </a:r>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pPr rtl="0"/>
            <a:fld id="{294A09A9-5501-47C1-A89A-A340965A2BE2}" type="slidenum">
              <a:rPr lang="it-IT" noProof="0" smtClean="0"/>
              <a:pPr/>
              <a:t>‹N›</a:t>
            </a:fld>
            <a:endParaRPr lang="it-IT" noProof="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estazione della sezione">
    <p:bg>
      <p:bgPr>
        <a:solidFill>
          <a:schemeClr val="accent2"/>
        </a:solidFill>
        <a:effectLst/>
      </p:bgPr>
    </p:bg>
    <p:spTree>
      <p:nvGrpSpPr>
        <p:cNvPr id="1" name=""/>
        <p:cNvGrpSpPr/>
        <p:nvPr/>
      </p:nvGrpSpPr>
      <p:grpSpPr>
        <a:xfrm>
          <a:off x="0" y="0"/>
          <a:ext cx="0" cy="0"/>
          <a:chOff x="0" y="0"/>
          <a:chExt cx="0" cy="0"/>
        </a:xfrm>
      </p:grpSpPr>
      <p:sp>
        <p:nvSpPr>
          <p:cNvPr id="7" name="Rettangolo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12" name="Figura a mano libera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4" name="Figura a mano libera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5" name="Figura a mano libera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3" name="Titolo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it-IT" noProof="0"/>
              <a:t>Fare clic per modificare lo stile del titolo dello schema</a:t>
            </a:r>
          </a:p>
        </p:txBody>
      </p:sp>
      <p:sp>
        <p:nvSpPr>
          <p:cNvPr id="3" name="Segnaposto testo 2">
            <a:extLst>
              <a:ext uri="{FF2B5EF4-FFF2-40B4-BE49-F238E27FC236}">
                <a16:creationId xmlns:a16="http://schemas.microsoft.com/office/drawing/2014/main" id="{2E65DE34-CDB7-41F7-A95A-592B99558C69}"/>
              </a:ext>
            </a:extLst>
          </p:cNvPr>
          <p:cNvSpPr>
            <a:spLocks noGrp="1"/>
          </p:cNvSpPr>
          <p:nvPr>
            <p:ph type="body" idx="1" hasCustomPrompt="1"/>
          </p:nvPr>
        </p:nvSpPr>
        <p:spPr>
          <a:xfrm>
            <a:off x="1167492" y="2653167"/>
            <a:ext cx="9779183" cy="3436483"/>
          </a:xfrm>
        </p:spPr>
        <p:txBody>
          <a:bodyPr rtlCol="0">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4" name="Segnaposto data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a:solidFill>
                  <a:schemeClr val="accent2"/>
                </a:solidFill>
                <a:latin typeface="+mn-lt"/>
              </a:defRPr>
            </a:lvl1pPr>
          </a:lstStyle>
          <a:p>
            <a:pPr rtl="0"/>
            <a:fld id="{E78E68D5-DAF4-4B51-B4A2-1BB6DE2FC227}" type="datetime1">
              <a:rPr lang="it-IT" noProof="0" smtClean="0"/>
              <a:t>18/12/2024</a:t>
            </a:fld>
            <a:endParaRPr lang="it-IT" noProof="0"/>
          </a:p>
        </p:txBody>
      </p:sp>
      <p:sp>
        <p:nvSpPr>
          <p:cNvPr id="5" name="Segnaposto piè di pagina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a:solidFill>
                  <a:schemeClr val="accent2"/>
                </a:solidFill>
                <a:latin typeface="+mn-lt"/>
              </a:defRPr>
            </a:lvl1pPr>
          </a:lstStyle>
          <a:p>
            <a:pPr rtl="0"/>
            <a:r>
              <a:rPr lang="it-IT" noProof="0"/>
              <a:t>TITOLO PRESENTAZIONE</a:t>
            </a:r>
          </a:p>
        </p:txBody>
      </p:sp>
      <p:sp>
        <p:nvSpPr>
          <p:cNvPr id="6" name="Segnaposto numero diapositiva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rtlCol="0">
            <a:noAutofit/>
          </a:bodyPr>
          <a:lstStyle>
            <a:lvl1pPr>
              <a:defRPr>
                <a:solidFill>
                  <a:schemeClr val="accent3"/>
                </a:solidFill>
                <a:latin typeface="+mn-lt"/>
              </a:defRPr>
            </a:lvl1pPr>
          </a:lstStyle>
          <a:p>
            <a:pPr rtl="0"/>
            <a:fld id="{294A09A9-5501-47C1-A89A-A340965A2BE2}" type="slidenum">
              <a:rPr lang="it-IT" noProof="0" smtClean="0"/>
              <a:pPr/>
              <a:t>‹N›</a:t>
            </a:fld>
            <a:endParaRPr lang="it-IT" noProof="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olo della sezione">
    <p:spTree>
      <p:nvGrpSpPr>
        <p:cNvPr id="1" name=""/>
        <p:cNvGrpSpPr/>
        <p:nvPr/>
      </p:nvGrpSpPr>
      <p:grpSpPr>
        <a:xfrm>
          <a:off x="0" y="0"/>
          <a:ext cx="0" cy="0"/>
          <a:chOff x="0" y="0"/>
          <a:chExt cx="0" cy="0"/>
        </a:xfrm>
      </p:grpSpPr>
      <p:sp>
        <p:nvSpPr>
          <p:cNvPr id="23" name="Figura a mano libera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2" name="Titolo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rtlCol="0" anchor="b">
            <a:noAutofit/>
          </a:bodyPr>
          <a:lstStyle>
            <a:lvl1pPr algn="l">
              <a:defRPr sz="6000" b="1">
                <a:solidFill>
                  <a:schemeClr val="bg1"/>
                </a:solidFill>
                <a:latin typeface="+mj-lt"/>
              </a:defRPr>
            </a:lvl1pPr>
          </a:lstStyle>
          <a:p>
            <a:pPr rtl="0"/>
            <a:r>
              <a:rPr lang="it-IT" noProof="0"/>
              <a:t>Fare clic per modificare lo stile del titolo dello schema</a:t>
            </a:r>
          </a:p>
        </p:txBody>
      </p:sp>
      <p:sp>
        <p:nvSpPr>
          <p:cNvPr id="3" name="Sottotitolo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rtlCol="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a:t>Fare clic per modificare lo stile del sottotitolo dello schema</a:t>
            </a:r>
          </a:p>
        </p:txBody>
      </p:sp>
      <p:grpSp>
        <p:nvGrpSpPr>
          <p:cNvPr id="6" name="Gruppo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igura a mano libera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6" name="Figura a mano libera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grpSp>
      <p:sp>
        <p:nvSpPr>
          <p:cNvPr id="17" name="Figura a mano libera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8" name="Figura a mano libera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fic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rtlCol="0">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Figura a mano libera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5" name="Figura a mano libera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pPr rtl="0"/>
            <a:fld id="{BD841DD6-9067-47ED-8182-90A79D6E2BC5}" type="datetime1">
              <a:rPr lang="it-IT" noProof="0" smtClean="0"/>
              <a:t>18/12/2024</a:t>
            </a:fld>
            <a:endParaRPr lang="it-IT" noProof="0"/>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it-IT" noProof="0"/>
              <a:t>TITOLO PRESENTAZIONE</a:t>
            </a:r>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pPr rtl="0"/>
            <a:fld id="{294A09A9-5501-47C1-A89A-A340965A2BE2}" type="slidenum">
              <a:rPr lang="it-IT" noProof="0" smtClean="0"/>
              <a:pPr/>
              <a:t>‹N›</a:t>
            </a:fld>
            <a:endParaRPr lang="it-IT" noProof="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afico 2">
    <p:bg>
      <p:bgPr>
        <a:solidFill>
          <a:schemeClr val="accent2"/>
        </a:solidFill>
        <a:effectLst/>
      </p:bgPr>
    </p:bg>
    <p:spTree>
      <p:nvGrpSpPr>
        <p:cNvPr id="1" name=""/>
        <p:cNvGrpSpPr/>
        <p:nvPr/>
      </p:nvGrpSpPr>
      <p:grpSpPr>
        <a:xfrm>
          <a:off x="0" y="0"/>
          <a:ext cx="0" cy="0"/>
          <a:chOff x="0" y="0"/>
          <a:chExt cx="0" cy="0"/>
        </a:xfrm>
      </p:grpSpPr>
      <p:grpSp>
        <p:nvGrpSpPr>
          <p:cNvPr id="9" name="Gruppo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igura a mano libera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14" name="Figura a mano libera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grpSp>
      <p:sp>
        <p:nvSpPr>
          <p:cNvPr id="2" name="Titolo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rtlCol="0" anchor="b">
            <a:noAutofit/>
          </a:bodyPr>
          <a:lstStyle>
            <a:lvl1pPr>
              <a:defRPr sz="4800" b="1">
                <a:latin typeface="+mj-lt"/>
              </a:defRPr>
            </a:lvl1pPr>
          </a:lstStyle>
          <a:p>
            <a:pPr rtl="0"/>
            <a:r>
              <a:rPr lang="it-IT" noProof="0"/>
              <a:t>Fare clic per modificare lo stile del titolo dello schema</a:t>
            </a:r>
          </a:p>
        </p:txBody>
      </p:sp>
      <p:sp>
        <p:nvSpPr>
          <p:cNvPr id="3" name="Segnaposto contenuto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3"/>
            <a:ext cx="9779182" cy="3366813"/>
          </a:xfrm>
        </p:spPr>
        <p:txBody>
          <a:bodyPr rtlCol="0">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10" name="Segnaposto data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pPr rtl="0"/>
            <a:fld id="{172BBCF9-5329-4D95-A1F5-F045423CFAFB}" type="datetime1">
              <a:rPr lang="it-IT" noProof="0" smtClean="0"/>
              <a:t>18/12/2024</a:t>
            </a:fld>
            <a:endParaRPr lang="it-IT" noProof="0"/>
          </a:p>
        </p:txBody>
      </p:sp>
      <p:sp>
        <p:nvSpPr>
          <p:cNvPr id="11" name="Segnaposto piè di pagina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pPr rtl="0"/>
            <a:r>
              <a:rPr lang="it-IT" noProof="0"/>
              <a:t>TITOLO PRESENTAZIONE</a:t>
            </a:r>
          </a:p>
        </p:txBody>
      </p:sp>
      <p:sp>
        <p:nvSpPr>
          <p:cNvPr id="12" name="Segnaposto numero diapositiva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pPr rtl="0"/>
            <a:fld id="{294A09A9-5501-47C1-A89A-A340965A2BE2}" type="slidenum">
              <a:rPr lang="it-IT" noProof="0" smtClean="0"/>
              <a:pPr/>
              <a:t>‹N›</a:t>
            </a:fld>
            <a:endParaRPr lang="it-IT" noProof="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fferta">
    <p:bg>
      <p:bgPr>
        <a:solidFill>
          <a:schemeClr val="accent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rtlCol="0">
            <a:noAutofit/>
          </a:bodyPr>
          <a:lstStyle>
            <a:lvl1pPr algn="ctr">
              <a:lnSpc>
                <a:spcPct val="100000"/>
              </a:lnSpc>
              <a:defRPr sz="4600">
                <a:solidFill>
                  <a:schemeClr val="bg1"/>
                </a:solidFill>
                <a:latin typeface="+mj-lt"/>
              </a:defRPr>
            </a:lvl1pPr>
          </a:lstStyle>
          <a:p>
            <a:pPr rtl="0"/>
            <a:r>
              <a:rPr lang="it-IT" noProof="0"/>
              <a:t>Fare clic per modificare lo stile del titolo dello schema</a:t>
            </a:r>
          </a:p>
        </p:txBody>
      </p:sp>
      <p:sp>
        <p:nvSpPr>
          <p:cNvPr id="8" name="Segnaposto testo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rtlCol="0">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it-IT" noProof="0"/>
              <a:t>"</a:t>
            </a:r>
          </a:p>
        </p:txBody>
      </p:sp>
      <p:sp>
        <p:nvSpPr>
          <p:cNvPr id="10" name="Segnaposto testo 9">
            <a:extLst>
              <a:ext uri="{FF2B5EF4-FFF2-40B4-BE49-F238E27FC236}">
                <a16:creationId xmlns:a16="http://schemas.microsoft.com/office/drawing/2014/main" id="{322D6C2B-78AC-DD47-9289-067C968B06C1}"/>
              </a:ext>
            </a:extLst>
          </p:cNvPr>
          <p:cNvSpPr>
            <a:spLocks noGrp="1"/>
          </p:cNvSpPr>
          <p:nvPr>
            <p:ph type="body" sz="quarter" idx="14" hasCustomPrompt="1"/>
          </p:nvPr>
        </p:nvSpPr>
        <p:spPr>
          <a:xfrm>
            <a:off x="6881813" y="4494213"/>
            <a:ext cx="3511550" cy="679450"/>
          </a:xfrm>
        </p:spPr>
        <p:txBody>
          <a:bodyPr rtlCol="0">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rtl="0"/>
            <a:r>
              <a:rPr lang="it-IT" noProof="0"/>
              <a:t>Fare clic per modificare lo stile del titolo</a:t>
            </a:r>
          </a:p>
        </p:txBody>
      </p:sp>
      <p:sp>
        <p:nvSpPr>
          <p:cNvPr id="9" name="Segnaposto testo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rtlCol="0">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it-IT" noProof="0"/>
              <a:t>"</a:t>
            </a:r>
          </a:p>
        </p:txBody>
      </p:sp>
      <p:sp>
        <p:nvSpPr>
          <p:cNvPr id="3" name="Segnaposto data 2">
            <a:extLst>
              <a:ext uri="{FF2B5EF4-FFF2-40B4-BE49-F238E27FC236}">
                <a16:creationId xmlns:a16="http://schemas.microsoft.com/office/drawing/2014/main" id="{A0C71211-4520-46A1-9487-4AE49C3239EF}"/>
              </a:ext>
            </a:extLst>
          </p:cNvPr>
          <p:cNvSpPr>
            <a:spLocks noGrp="1"/>
          </p:cNvSpPr>
          <p:nvPr>
            <p:ph type="dt" sz="half" idx="10"/>
          </p:nvPr>
        </p:nvSpPr>
        <p:spPr/>
        <p:txBody>
          <a:bodyPr rtlCol="0">
            <a:noAutofit/>
          </a:bodyPr>
          <a:lstStyle>
            <a:lvl1pPr>
              <a:defRPr>
                <a:solidFill>
                  <a:schemeClr val="accent2"/>
                </a:solidFill>
                <a:latin typeface="+mn-lt"/>
              </a:defRPr>
            </a:lvl1pPr>
          </a:lstStyle>
          <a:p>
            <a:pPr rtl="0"/>
            <a:fld id="{CD98D9C6-FEAC-4B0F-8702-E1174C3C5F95}" type="datetime1">
              <a:rPr lang="it-IT" noProof="0" smtClean="0"/>
              <a:t>18/12/2024</a:t>
            </a:fld>
            <a:endParaRPr lang="it-IT" noProof="0"/>
          </a:p>
        </p:txBody>
      </p:sp>
      <p:sp>
        <p:nvSpPr>
          <p:cNvPr id="4" name="Segnaposto piè di pagina 3">
            <a:extLst>
              <a:ext uri="{FF2B5EF4-FFF2-40B4-BE49-F238E27FC236}">
                <a16:creationId xmlns:a16="http://schemas.microsoft.com/office/drawing/2014/main" id="{96356206-85FD-45F5-A1F7-128DB34C860F}"/>
              </a:ext>
            </a:extLst>
          </p:cNvPr>
          <p:cNvSpPr>
            <a:spLocks noGrp="1"/>
          </p:cNvSpPr>
          <p:nvPr>
            <p:ph type="ftr" sz="quarter" idx="11"/>
          </p:nvPr>
        </p:nvSpPr>
        <p:spPr/>
        <p:txBody>
          <a:bodyPr rtlCol="0">
            <a:noAutofit/>
          </a:bodyPr>
          <a:lstStyle>
            <a:lvl1pPr>
              <a:defRPr>
                <a:solidFill>
                  <a:schemeClr val="accent2"/>
                </a:solidFill>
                <a:latin typeface="+mn-lt"/>
              </a:defRPr>
            </a:lvl1pPr>
          </a:lstStyle>
          <a:p>
            <a:pPr rtl="0"/>
            <a:r>
              <a:rPr lang="it-IT" noProof="0"/>
              <a:t>TITOLO PRESENTAZIONE</a:t>
            </a:r>
          </a:p>
        </p:txBody>
      </p:sp>
      <p:sp>
        <p:nvSpPr>
          <p:cNvPr id="5" name="Segnaposto numero diapositiva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rtlCol="0">
            <a:noAutofit/>
          </a:bodyPr>
          <a:lstStyle>
            <a:lvl1pPr>
              <a:defRPr>
                <a:solidFill>
                  <a:schemeClr val="accent2"/>
                </a:solidFill>
                <a:latin typeface="+mn-lt"/>
              </a:defRPr>
            </a:lvl1pPr>
          </a:lstStyle>
          <a:p>
            <a:pPr rtl="0"/>
            <a:fld id="{294A09A9-5501-47C1-A89A-A340965A2BE2}" type="slidenum">
              <a:rPr lang="it-IT" noProof="0" smtClean="0"/>
              <a:pPr/>
              <a:t>‹N›</a:t>
            </a:fld>
            <a:endParaRPr lang="it-IT" noProof="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ttangolo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a:p>
        </p:txBody>
      </p:sp>
      <p:sp>
        <p:nvSpPr>
          <p:cNvPr id="31" name="Titolo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rtlCol="0" anchor="b">
            <a:noAutofit/>
          </a:bodyPr>
          <a:lstStyle>
            <a:lvl1pPr>
              <a:defRPr sz="4800" b="1">
                <a:latin typeface="+mj-lt"/>
              </a:defRPr>
            </a:lvl1pPr>
          </a:lstStyle>
          <a:p>
            <a:pPr rtl="0"/>
            <a:r>
              <a:rPr lang="it-IT" noProof="0"/>
              <a:t>Fare clic per modificare lo stile del titolo dello schema</a:t>
            </a:r>
          </a:p>
        </p:txBody>
      </p:sp>
      <p:sp>
        <p:nvSpPr>
          <p:cNvPr id="6" name="Segnaposto immagine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rtlCol="0">
            <a:noAutofit/>
          </a:bodyPr>
          <a:lstStyle>
            <a:lvl1pPr marL="0" indent="0">
              <a:buNone/>
              <a:defRPr sz="1400">
                <a:solidFill>
                  <a:schemeClr val="tx1"/>
                </a:solidFill>
                <a:latin typeface="+mn-lt"/>
              </a:defRPr>
            </a:lvl1pPr>
          </a:lstStyle>
          <a:p>
            <a:pPr rtl="0"/>
            <a:r>
              <a:rPr lang="it-IT" noProof="0"/>
              <a:t>Fare clic sull'icona per inserire un'immagine</a:t>
            </a:r>
          </a:p>
        </p:txBody>
      </p:sp>
      <p:sp>
        <p:nvSpPr>
          <p:cNvPr id="10" name="Segnaposto testo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11" name="Segnaposto testo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7" name="Segnaposto immagine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rtlCol="0">
            <a:noAutofit/>
          </a:bodyPr>
          <a:lstStyle>
            <a:lvl1pPr marL="0" indent="0">
              <a:buNone/>
              <a:defRPr sz="1400">
                <a:solidFill>
                  <a:schemeClr val="tx1"/>
                </a:solidFill>
                <a:latin typeface="+mn-lt"/>
              </a:defRPr>
            </a:lvl1pPr>
          </a:lstStyle>
          <a:p>
            <a:pPr rtl="0"/>
            <a:r>
              <a:rPr lang="it-IT" noProof="0"/>
              <a:t>Fare clic sull'icona per inserire un'immagine</a:t>
            </a:r>
          </a:p>
        </p:txBody>
      </p:sp>
      <p:sp>
        <p:nvSpPr>
          <p:cNvPr id="12" name="Segnaposto testo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13" name="Segnaposto testo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8" name="Segnaposto immagine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rtlCol="0">
            <a:noAutofit/>
          </a:bodyPr>
          <a:lstStyle>
            <a:lvl1pPr marL="0" indent="0">
              <a:buNone/>
              <a:defRPr sz="1400">
                <a:solidFill>
                  <a:schemeClr val="tx1"/>
                </a:solidFill>
                <a:latin typeface="+mn-lt"/>
              </a:defRPr>
            </a:lvl1pPr>
          </a:lstStyle>
          <a:p>
            <a:pPr rtl="0"/>
            <a:r>
              <a:rPr lang="it-IT" noProof="0"/>
              <a:t>Fare clic sull'icona per inserire un'immagine</a:t>
            </a:r>
          </a:p>
        </p:txBody>
      </p:sp>
      <p:sp>
        <p:nvSpPr>
          <p:cNvPr id="14" name="Segnaposto testo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15" name="Segnaposto testo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9" name="Segnaposto immagine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rtlCol="0">
            <a:noAutofit/>
          </a:bodyPr>
          <a:lstStyle>
            <a:lvl1pPr marL="0" indent="0">
              <a:buNone/>
              <a:defRPr sz="1400">
                <a:solidFill>
                  <a:schemeClr val="tx1"/>
                </a:solidFill>
                <a:latin typeface="+mn-lt"/>
              </a:defRPr>
            </a:lvl1pPr>
          </a:lstStyle>
          <a:p>
            <a:pPr rtl="0"/>
            <a:r>
              <a:rPr lang="it-IT" noProof="0"/>
              <a:t>Fare clic sull'icona per inserire un'immagine</a:t>
            </a:r>
          </a:p>
        </p:txBody>
      </p:sp>
      <p:sp>
        <p:nvSpPr>
          <p:cNvPr id="16" name="Segnaposto testo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17" name="Segnaposto testo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3" name="Segnaposto data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rtlCol="0">
            <a:noAutofit/>
          </a:bodyPr>
          <a:lstStyle>
            <a:lvl1pPr>
              <a:defRPr>
                <a:solidFill>
                  <a:schemeClr val="accent3"/>
                </a:solidFill>
                <a:latin typeface="+mn-lt"/>
              </a:defRPr>
            </a:lvl1pPr>
          </a:lstStyle>
          <a:p>
            <a:pPr rtl="0"/>
            <a:fld id="{C60EBCCC-0FB6-41A2-A0C6-F49BF276FB57}" type="datetime1">
              <a:rPr lang="it-IT" noProof="0" smtClean="0"/>
              <a:t>18/12/2024</a:t>
            </a:fld>
            <a:endParaRPr lang="it-IT" noProof="0"/>
          </a:p>
        </p:txBody>
      </p:sp>
      <p:sp>
        <p:nvSpPr>
          <p:cNvPr id="4" name="Segnaposto piè di pagina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rtlCol="0">
            <a:noAutofit/>
          </a:bodyPr>
          <a:lstStyle>
            <a:lvl1pPr>
              <a:defRPr>
                <a:solidFill>
                  <a:schemeClr val="accent3"/>
                </a:solidFill>
                <a:latin typeface="+mn-lt"/>
              </a:defRPr>
            </a:lvl1pPr>
          </a:lstStyle>
          <a:p>
            <a:pPr rtl="0"/>
            <a:r>
              <a:rPr lang="it-IT" noProof="0"/>
              <a:t>TITOLO PRESENTAZIONE</a:t>
            </a:r>
          </a:p>
        </p:txBody>
      </p:sp>
      <p:sp>
        <p:nvSpPr>
          <p:cNvPr id="5" name="Segnaposto numero diapositiva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rtlCol="0">
            <a:noAutofit/>
          </a:bodyPr>
          <a:lstStyle>
            <a:lvl1pPr>
              <a:defRPr>
                <a:solidFill>
                  <a:schemeClr val="accent3"/>
                </a:solidFill>
                <a:latin typeface="+mn-lt"/>
              </a:defRPr>
            </a:lvl1pPr>
          </a:lstStyle>
          <a:p>
            <a:pPr rtl="0"/>
            <a:fld id="{294A09A9-5501-47C1-A89A-A340965A2BE2}" type="slidenum">
              <a:rPr lang="it-IT" noProof="0" smtClean="0"/>
              <a:pPr/>
              <a:t>‹N›</a:t>
            </a:fld>
            <a:endParaRPr lang="it-IT" noProof="0"/>
          </a:p>
        </p:txBody>
      </p:sp>
      <p:sp>
        <p:nvSpPr>
          <p:cNvPr id="19" name="Figura a mano libera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21" name="Figura a mano libera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25" name="Figura a mano libera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26" name="Ovale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it-IT" noProof="0"/>
          </a:p>
        </p:txBody>
      </p:sp>
      <p:sp>
        <p:nvSpPr>
          <p:cNvPr id="27" name="Figura a mano libera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28" name="Figura a mano libera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
        <p:nvSpPr>
          <p:cNvPr id="29" name="Figura a mano libera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noProof="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al completo">
    <p:bg>
      <p:bgPr>
        <a:solidFill>
          <a:schemeClr val="accent2"/>
        </a:solidFill>
        <a:effectLst/>
      </p:bgPr>
    </p:bg>
    <p:spTree>
      <p:nvGrpSpPr>
        <p:cNvPr id="1" name=""/>
        <p:cNvGrpSpPr/>
        <p:nvPr/>
      </p:nvGrpSpPr>
      <p:grpSpPr>
        <a:xfrm>
          <a:off x="0" y="0"/>
          <a:ext cx="0" cy="0"/>
          <a:chOff x="0" y="0"/>
          <a:chExt cx="0" cy="0"/>
        </a:xfrm>
      </p:grpSpPr>
      <p:sp>
        <p:nvSpPr>
          <p:cNvPr id="54" name="Titolo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rtlCol="0" anchor="b">
            <a:noAutofit/>
          </a:bodyPr>
          <a:lstStyle>
            <a:lvl1pPr>
              <a:defRPr sz="4800" b="1">
                <a:latin typeface="+mj-lt"/>
              </a:defRPr>
            </a:lvl1pPr>
          </a:lstStyle>
          <a:p>
            <a:pPr rtl="0"/>
            <a:r>
              <a:rPr lang="it-IT" noProof="0"/>
              <a:t>Fare clic per modificare lo stile del titolo dello schema</a:t>
            </a:r>
          </a:p>
        </p:txBody>
      </p:sp>
      <p:sp>
        <p:nvSpPr>
          <p:cNvPr id="6" name="Segnaposto immagine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rtlCol="0">
            <a:noAutofit/>
          </a:bodyPr>
          <a:lstStyle>
            <a:lvl1pPr marL="0" indent="0">
              <a:buNone/>
              <a:defRPr sz="1400">
                <a:solidFill>
                  <a:schemeClr val="tx1"/>
                </a:solidFill>
              </a:defRPr>
            </a:lvl1pPr>
          </a:lstStyle>
          <a:p>
            <a:pPr rtl="0"/>
            <a:r>
              <a:rPr lang="it-IT" noProof="0"/>
              <a:t>Fare clic sull'icona per inserire un'immagine</a:t>
            </a:r>
          </a:p>
        </p:txBody>
      </p:sp>
      <p:sp>
        <p:nvSpPr>
          <p:cNvPr id="31" name="Segnaposto testo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32" name="Segnaposto testo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33" name="Segnaposto immagine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rtlCol="0">
            <a:noAutofit/>
          </a:bodyPr>
          <a:lstStyle>
            <a:lvl1pPr marL="0" indent="0">
              <a:buNone/>
              <a:defRPr sz="1400">
                <a:solidFill>
                  <a:schemeClr val="tx1"/>
                </a:solidFill>
              </a:defRPr>
            </a:lvl1pPr>
          </a:lstStyle>
          <a:p>
            <a:pPr rtl="0"/>
            <a:r>
              <a:rPr lang="it-IT" noProof="0"/>
              <a:t>Fare clic sull'icona per inserire un'immagine</a:t>
            </a:r>
          </a:p>
        </p:txBody>
      </p:sp>
      <p:sp>
        <p:nvSpPr>
          <p:cNvPr id="34" name="Segnaposto testo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35" name="Segnaposto testo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36" name="Segnaposto immagine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rtlCol="0">
            <a:noAutofit/>
          </a:bodyPr>
          <a:lstStyle>
            <a:lvl1pPr marL="0" indent="0">
              <a:buNone/>
              <a:defRPr sz="1400">
                <a:solidFill>
                  <a:schemeClr val="tx1"/>
                </a:solidFill>
              </a:defRPr>
            </a:lvl1pPr>
          </a:lstStyle>
          <a:p>
            <a:pPr rtl="0"/>
            <a:r>
              <a:rPr lang="it-IT" noProof="0"/>
              <a:t>Fare clic sull'icona per inserire un'immagine</a:t>
            </a:r>
          </a:p>
        </p:txBody>
      </p:sp>
      <p:sp>
        <p:nvSpPr>
          <p:cNvPr id="37" name="Segnaposto testo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38" name="Segnaposto testo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39" name="Segnaposto immagine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rtlCol="0">
            <a:noAutofit/>
          </a:bodyPr>
          <a:lstStyle>
            <a:lvl1pPr marL="0" indent="0">
              <a:buNone/>
              <a:defRPr sz="1400">
                <a:solidFill>
                  <a:schemeClr val="tx1"/>
                </a:solidFill>
              </a:defRPr>
            </a:lvl1pPr>
          </a:lstStyle>
          <a:p>
            <a:pPr rtl="0"/>
            <a:r>
              <a:rPr lang="it-IT" noProof="0"/>
              <a:t>Fare clic sull'icona per inserire un'immagine</a:t>
            </a:r>
          </a:p>
        </p:txBody>
      </p:sp>
      <p:sp>
        <p:nvSpPr>
          <p:cNvPr id="40" name="Segnaposto testo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41" name="Segnaposto testo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42" name="Segnaposto immagine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rtlCol="0">
            <a:noAutofit/>
          </a:bodyPr>
          <a:lstStyle>
            <a:lvl1pPr marL="0" indent="0">
              <a:buNone/>
              <a:defRPr sz="1400">
                <a:solidFill>
                  <a:schemeClr val="tx1"/>
                </a:solidFill>
              </a:defRPr>
            </a:lvl1pPr>
          </a:lstStyle>
          <a:p>
            <a:pPr rtl="0"/>
            <a:r>
              <a:rPr lang="it-IT" noProof="0"/>
              <a:t>Fare clic sull'icona per inserire un'immagine</a:t>
            </a:r>
          </a:p>
        </p:txBody>
      </p:sp>
      <p:sp>
        <p:nvSpPr>
          <p:cNvPr id="43" name="Segnaposto testo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44" name="Segnaposto testo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45" name="Segnaposto immagine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rtlCol="0">
            <a:noAutofit/>
          </a:bodyPr>
          <a:lstStyle>
            <a:lvl1pPr marL="0" indent="0">
              <a:buNone/>
              <a:defRPr sz="1400">
                <a:solidFill>
                  <a:schemeClr val="tx1"/>
                </a:solidFill>
              </a:defRPr>
            </a:lvl1pPr>
          </a:lstStyle>
          <a:p>
            <a:pPr rtl="0"/>
            <a:r>
              <a:rPr lang="it-IT" noProof="0"/>
              <a:t>Fare clic sull'icona per inserire un'immagine</a:t>
            </a:r>
          </a:p>
        </p:txBody>
      </p:sp>
      <p:sp>
        <p:nvSpPr>
          <p:cNvPr id="46" name="Segnaposto testo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47" name="Segnaposto testo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48" name="Segnaposto immagine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rtlCol="0">
            <a:noAutofit/>
          </a:bodyPr>
          <a:lstStyle>
            <a:lvl1pPr marL="0" indent="0">
              <a:buNone/>
              <a:defRPr sz="1400">
                <a:solidFill>
                  <a:schemeClr val="tx1"/>
                </a:solidFill>
              </a:defRPr>
            </a:lvl1pPr>
          </a:lstStyle>
          <a:p>
            <a:pPr rtl="0"/>
            <a:r>
              <a:rPr lang="it-IT" noProof="0"/>
              <a:t>Fare clic sull'icona per inserire un'immagine</a:t>
            </a:r>
          </a:p>
        </p:txBody>
      </p:sp>
      <p:sp>
        <p:nvSpPr>
          <p:cNvPr id="49" name="Segnaposto testo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50" name="Segnaposto testo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51" name="Segnaposto immagine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rtlCol="0">
            <a:noAutofit/>
          </a:bodyPr>
          <a:lstStyle>
            <a:lvl1pPr marL="0" indent="0">
              <a:buNone/>
              <a:defRPr sz="1400">
                <a:solidFill>
                  <a:schemeClr val="tx1"/>
                </a:solidFill>
              </a:defRPr>
            </a:lvl1pPr>
          </a:lstStyle>
          <a:p>
            <a:pPr rtl="0"/>
            <a:r>
              <a:rPr lang="it-IT" noProof="0"/>
              <a:t>Fare clic sull'icona per inserire un'immagine</a:t>
            </a:r>
          </a:p>
        </p:txBody>
      </p:sp>
      <p:sp>
        <p:nvSpPr>
          <p:cNvPr id="52" name="Segnaposto testo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rtl="0"/>
            <a:r>
              <a:rPr lang="it-IT" noProof="0"/>
              <a:t>Nome</a:t>
            </a:r>
          </a:p>
        </p:txBody>
      </p:sp>
      <p:sp>
        <p:nvSpPr>
          <p:cNvPr id="53" name="Segnaposto testo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mn-lt"/>
              </a:defRPr>
            </a:lvl1pPr>
          </a:lstStyle>
          <a:p>
            <a:pPr lvl="0" rtl="0"/>
            <a:r>
              <a:rPr lang="it-IT" noProof="0"/>
              <a:t>Titolo</a:t>
            </a:r>
          </a:p>
        </p:txBody>
      </p:sp>
      <p:sp>
        <p:nvSpPr>
          <p:cNvPr id="18" name="Segnaposto data 17">
            <a:extLst>
              <a:ext uri="{FF2B5EF4-FFF2-40B4-BE49-F238E27FC236}">
                <a16:creationId xmlns:a16="http://schemas.microsoft.com/office/drawing/2014/main" id="{30445668-2DC5-E84C-8B16-922BC95F13F2}"/>
              </a:ext>
            </a:extLst>
          </p:cNvPr>
          <p:cNvSpPr>
            <a:spLocks noGrp="1"/>
          </p:cNvSpPr>
          <p:nvPr>
            <p:ph type="dt" sz="half" idx="25"/>
          </p:nvPr>
        </p:nvSpPr>
        <p:spPr/>
        <p:txBody>
          <a:bodyPr rtlCol="0">
            <a:noAutofit/>
          </a:bodyPr>
          <a:lstStyle>
            <a:lvl1pPr>
              <a:defRPr>
                <a:solidFill>
                  <a:schemeClr val="accent3"/>
                </a:solidFill>
                <a:latin typeface="+mn-lt"/>
              </a:defRPr>
            </a:lvl1pPr>
          </a:lstStyle>
          <a:p>
            <a:pPr rtl="0"/>
            <a:fld id="{ED32ECC2-B839-457D-A609-6A058F9BB7E4}" type="datetime1">
              <a:rPr lang="it-IT" noProof="0" smtClean="0"/>
              <a:t>18/12/2024</a:t>
            </a:fld>
            <a:endParaRPr lang="it-IT" noProof="0"/>
          </a:p>
        </p:txBody>
      </p:sp>
      <p:sp>
        <p:nvSpPr>
          <p:cNvPr id="22" name="Segnaposto piè di pagina 21">
            <a:extLst>
              <a:ext uri="{FF2B5EF4-FFF2-40B4-BE49-F238E27FC236}">
                <a16:creationId xmlns:a16="http://schemas.microsoft.com/office/drawing/2014/main" id="{D9227732-A878-814C-8621-64ED1B2CCF9F}"/>
              </a:ext>
            </a:extLst>
          </p:cNvPr>
          <p:cNvSpPr>
            <a:spLocks noGrp="1"/>
          </p:cNvSpPr>
          <p:nvPr>
            <p:ph type="ftr" sz="quarter" idx="26"/>
          </p:nvPr>
        </p:nvSpPr>
        <p:spPr/>
        <p:txBody>
          <a:bodyPr rtlCol="0">
            <a:noAutofit/>
          </a:bodyPr>
          <a:lstStyle>
            <a:lvl1pPr>
              <a:defRPr>
                <a:solidFill>
                  <a:schemeClr val="accent3"/>
                </a:solidFill>
                <a:latin typeface="+mn-lt"/>
              </a:defRPr>
            </a:lvl1pPr>
          </a:lstStyle>
          <a:p>
            <a:pPr rtl="0"/>
            <a:r>
              <a:rPr lang="it-IT" noProof="0"/>
              <a:t>TITOLO PRESENTAZIONE</a:t>
            </a:r>
          </a:p>
        </p:txBody>
      </p:sp>
      <p:sp>
        <p:nvSpPr>
          <p:cNvPr id="23" name="Segnaposto numero diapositiva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rtlCol="0">
            <a:noAutofit/>
          </a:bodyPr>
          <a:lstStyle>
            <a:lvl1pPr>
              <a:defRPr>
                <a:solidFill>
                  <a:schemeClr val="accent3"/>
                </a:solidFill>
                <a:latin typeface="+mn-lt"/>
              </a:defRPr>
            </a:lvl1pPr>
          </a:lstStyle>
          <a:p>
            <a:pPr rtl="0"/>
            <a:fld id="{294A09A9-5501-47C1-A89A-A340965A2BE2}" type="slidenum">
              <a:rPr lang="it-IT" noProof="0" smtClean="0"/>
              <a:pPr/>
              <a:t>‹N›</a:t>
            </a:fld>
            <a:endParaRPr lang="it-IT" noProof="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pPr rtl="0"/>
            <a:r>
              <a:rPr lang="it-IT" noProof="0"/>
              <a:t>Fare clic per modificare lo stile del titolo</a:t>
            </a:r>
          </a:p>
        </p:txBody>
      </p:sp>
      <p:sp>
        <p:nvSpPr>
          <p:cNvPr id="3" name="Segnaposto testo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rtl="0"/>
            <a:r>
              <a:rPr lang="it-IT" noProof="0"/>
              <a:t>Fare clic per modificare lo stile del titolo</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pPr rtl="0"/>
            <a:fld id="{EEEE30C7-DD75-4A98-AE82-1D6B7F843603}" type="datetime1">
              <a:rPr lang="it-IT" noProof="0" smtClean="0"/>
              <a:t>18/12/2024</a:t>
            </a:fld>
            <a:endParaRPr lang="it-IT" noProof="0"/>
          </a:p>
        </p:txBody>
      </p:sp>
      <p:sp>
        <p:nvSpPr>
          <p:cNvPr id="5" name="Segnaposto piè di pagina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pPr rtl="0"/>
            <a:r>
              <a:rPr lang="it-IT" noProof="0"/>
              <a:t>TITOLO PRESENTAZIONE</a:t>
            </a:r>
          </a:p>
        </p:txBody>
      </p:sp>
      <p:sp>
        <p:nvSpPr>
          <p:cNvPr id="6" name="Segnaposto numero diapositiva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pPr rtl="0"/>
            <a:fld id="{294A09A9-5501-47C1-A89A-A340965A2BE2}" type="slidenum">
              <a:rPr lang="it-IT" noProof="0" smtClean="0"/>
              <a:pPr/>
              <a:t>‹N›</a:t>
            </a:fld>
            <a:endParaRPr lang="it-IT" noProof="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0.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hyperlink" Target="https://www.corrierepadano.it/tommaso-foti-terzo-ministro-piacentino-suo-primo-mentore-lindimenticabile-carlo-tassi/" TargetMode="External"/><Relationship Id="rId2" Type="http://schemas.openxmlformats.org/officeDocument/2006/relationships/image" Target="../media/image27.jp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www.openpolis.it/nonostante-il-governo-e-online-la-versione-aggiornata-di-openpnrr/?utm_source=Newsletter&amp;utm_medium=email&amp;utm_campaign=pnrr" TargetMode="External"/><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DF3D98-3C30-4CFC-8643-C81E829C8C25}"/>
              </a:ext>
            </a:extLst>
          </p:cNvPr>
          <p:cNvSpPr>
            <a:spLocks noGrp="1"/>
          </p:cNvSpPr>
          <p:nvPr>
            <p:ph type="ctrTitle"/>
          </p:nvPr>
        </p:nvSpPr>
        <p:spPr/>
        <p:txBody>
          <a:bodyPr rtlCol="0"/>
          <a:lstStyle/>
          <a:p>
            <a:r>
              <a:rPr lang="it-IT" sz="5400" dirty="0">
                <a:solidFill>
                  <a:schemeClr val="accent6"/>
                </a:solidFill>
              </a:rPr>
              <a:t>LO STATO DI AVANZAMENTO DEL PNRR</a:t>
            </a:r>
          </a:p>
        </p:txBody>
      </p:sp>
      <p:sp>
        <p:nvSpPr>
          <p:cNvPr id="3" name="Sottotitolo 2">
            <a:extLst>
              <a:ext uri="{FF2B5EF4-FFF2-40B4-BE49-F238E27FC236}">
                <a16:creationId xmlns:a16="http://schemas.microsoft.com/office/drawing/2014/main" id="{A068D447-28D3-4F5F-B2DC-FD67E9015868}"/>
              </a:ext>
            </a:extLst>
          </p:cNvPr>
          <p:cNvSpPr>
            <a:spLocks noGrp="1"/>
          </p:cNvSpPr>
          <p:nvPr>
            <p:ph type="subTitle" idx="1"/>
          </p:nvPr>
        </p:nvSpPr>
        <p:spPr/>
        <p:txBody>
          <a:bodyPr rtlCol="0"/>
          <a:lstStyle/>
          <a:p>
            <a:pPr rtl="0"/>
            <a:r>
              <a:rPr lang="it-IT" i="1" dirty="0"/>
              <a:t>Aggiornamento a dicembre 2024</a:t>
            </a:r>
          </a:p>
        </p:txBody>
      </p:sp>
      <p:pic>
        <p:nvPicPr>
          <p:cNvPr id="5" name="Immagine 4">
            <a:extLst>
              <a:ext uri="{FF2B5EF4-FFF2-40B4-BE49-F238E27FC236}">
                <a16:creationId xmlns:a16="http://schemas.microsoft.com/office/drawing/2014/main" id="{F7C81A6E-5E5D-DD27-91E2-90A21BAD901E}"/>
              </a:ext>
            </a:extLst>
          </p:cNvPr>
          <p:cNvPicPr>
            <a:picLocks noChangeAspect="1"/>
          </p:cNvPicPr>
          <p:nvPr/>
        </p:nvPicPr>
        <p:blipFill>
          <a:blip r:embed="rId3"/>
          <a:stretch>
            <a:fillRect/>
          </a:stretch>
        </p:blipFill>
        <p:spPr>
          <a:xfrm>
            <a:off x="2470617" y="5330088"/>
            <a:ext cx="2162929" cy="811098"/>
          </a:xfrm>
          <a:prstGeom prst="rect">
            <a:avLst/>
          </a:prstGeom>
        </p:spPr>
      </p:pic>
      <p:sp>
        <p:nvSpPr>
          <p:cNvPr id="4" name="Titolo 1">
            <a:extLst>
              <a:ext uri="{FF2B5EF4-FFF2-40B4-BE49-F238E27FC236}">
                <a16:creationId xmlns:a16="http://schemas.microsoft.com/office/drawing/2014/main" id="{87DED840-0DC7-28F2-291B-84AF7F75FBC8}"/>
              </a:ext>
            </a:extLst>
          </p:cNvPr>
          <p:cNvSpPr txBox="1">
            <a:spLocks/>
          </p:cNvSpPr>
          <p:nvPr/>
        </p:nvSpPr>
        <p:spPr>
          <a:xfrm>
            <a:off x="9220591" y="5579706"/>
            <a:ext cx="2414681" cy="44768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r>
              <a:rPr lang="it-IT" sz="1200" dirty="0">
                <a:solidFill>
                  <a:schemeClr val="tx2">
                    <a:lumMod val="50000"/>
                  </a:schemeClr>
                </a:solidFill>
                <a:latin typeface="Abadi" panose="020B0604020104020204" pitchFamily="34" charset="0"/>
              </a:rPr>
              <a:t>Giunta Esecutiva</a:t>
            </a:r>
          </a:p>
          <a:p>
            <a:r>
              <a:rPr lang="it-IT" sz="1200" dirty="0">
                <a:solidFill>
                  <a:schemeClr val="tx2">
                    <a:lumMod val="50000"/>
                  </a:schemeClr>
                </a:solidFill>
                <a:latin typeface="Abadi" panose="020B0604020104020204" pitchFamily="34" charset="0"/>
              </a:rPr>
              <a:t>Giovedì 19 dicembre 2024</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1DAABB-921E-257E-0FEF-985B7D5D006F}"/>
              </a:ext>
            </a:extLst>
          </p:cNvPr>
          <p:cNvSpPr>
            <a:spLocks noGrp="1"/>
          </p:cNvSpPr>
          <p:nvPr>
            <p:ph type="title"/>
          </p:nvPr>
        </p:nvSpPr>
        <p:spPr>
          <a:xfrm>
            <a:off x="1167492" y="381000"/>
            <a:ext cx="9779183" cy="1325563"/>
          </a:xfrm>
        </p:spPr>
        <p:txBody>
          <a:bodyPr anchor="b">
            <a:normAutofit/>
          </a:bodyPr>
          <a:lstStyle/>
          <a:p>
            <a:r>
              <a:rPr lang="it-IT" sz="4400"/>
              <a:t>SEMPLIFICARE IL PNRR – L’INDAGINE DELL’OSSERVATORIO RECOVERY PLAN</a:t>
            </a:r>
          </a:p>
        </p:txBody>
      </p:sp>
      <p:sp>
        <p:nvSpPr>
          <p:cNvPr id="4" name="Segnaposto data 3">
            <a:extLst>
              <a:ext uri="{FF2B5EF4-FFF2-40B4-BE49-F238E27FC236}">
                <a16:creationId xmlns:a16="http://schemas.microsoft.com/office/drawing/2014/main" id="{4B31F4B3-B818-9834-A6E0-F30B62909D05}"/>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BD841DD6-9067-47ED-8182-90A79D6E2BC5}"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3BE05B03-C87F-2F16-8171-BCFEBDC83571}"/>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endParaRPr lang="it-IT" noProof="0" dirty="0"/>
          </a:p>
        </p:txBody>
      </p:sp>
      <p:sp>
        <p:nvSpPr>
          <p:cNvPr id="6" name="Segnaposto numero diapositiva 5">
            <a:extLst>
              <a:ext uri="{FF2B5EF4-FFF2-40B4-BE49-F238E27FC236}">
                <a16:creationId xmlns:a16="http://schemas.microsoft.com/office/drawing/2014/main" id="{18860FAB-8ABA-226E-C9B1-AC245E75088E}"/>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10</a:t>
            </a:fld>
            <a:endParaRPr lang="it-IT" noProof="0"/>
          </a:p>
        </p:txBody>
      </p:sp>
      <p:graphicFrame>
        <p:nvGraphicFramePr>
          <p:cNvPr id="8" name="Segnaposto contenuto 2">
            <a:extLst>
              <a:ext uri="{FF2B5EF4-FFF2-40B4-BE49-F238E27FC236}">
                <a16:creationId xmlns:a16="http://schemas.microsoft.com/office/drawing/2014/main" id="{36DB806B-268C-362C-7D8F-57D77D3E86C1}"/>
              </a:ext>
            </a:extLst>
          </p:cNvPr>
          <p:cNvGraphicFramePr>
            <a:graphicFrameLocks noGrp="1"/>
          </p:cNvGraphicFramePr>
          <p:nvPr>
            <p:ph idx="1"/>
            <p:extLst>
              <p:ext uri="{D42A27DB-BD31-4B8C-83A1-F6EECF244321}">
                <p14:modId xmlns:p14="http://schemas.microsoft.com/office/powerpoint/2010/main" val="1247221206"/>
              </p:ext>
            </p:extLst>
          </p:nvPr>
        </p:nvGraphicFramePr>
        <p:xfrm>
          <a:off x="1167493" y="2087561"/>
          <a:ext cx="9779182" cy="3366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5204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7C862778-C857-5E67-0899-4ABEB986C6C4}"/>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BD841DD6-9067-47ED-8182-90A79D6E2BC5}"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8A7233B5-8086-15A3-D481-59AAD8DD418B}"/>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r>
              <a:rPr lang="it-IT" noProof="0"/>
              <a:t>TITOLO PRESENTAZIONE</a:t>
            </a:r>
          </a:p>
        </p:txBody>
      </p:sp>
      <p:sp>
        <p:nvSpPr>
          <p:cNvPr id="6" name="Segnaposto numero diapositiva 5">
            <a:extLst>
              <a:ext uri="{FF2B5EF4-FFF2-40B4-BE49-F238E27FC236}">
                <a16:creationId xmlns:a16="http://schemas.microsoft.com/office/drawing/2014/main" id="{0D9B4ECB-857D-3F83-819D-5D3025285CF7}"/>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11</a:t>
            </a:fld>
            <a:endParaRPr lang="it-IT" noProof="0"/>
          </a:p>
        </p:txBody>
      </p:sp>
      <p:graphicFrame>
        <p:nvGraphicFramePr>
          <p:cNvPr id="8" name="Segnaposto contenuto 2">
            <a:extLst>
              <a:ext uri="{FF2B5EF4-FFF2-40B4-BE49-F238E27FC236}">
                <a16:creationId xmlns:a16="http://schemas.microsoft.com/office/drawing/2014/main" id="{4E713087-50C3-D314-438C-CEEB0C464422}"/>
              </a:ext>
            </a:extLst>
          </p:cNvPr>
          <p:cNvGraphicFramePr>
            <a:graphicFrameLocks noGrp="1"/>
          </p:cNvGraphicFramePr>
          <p:nvPr>
            <p:ph idx="1"/>
            <p:extLst>
              <p:ext uri="{D42A27DB-BD31-4B8C-83A1-F6EECF244321}">
                <p14:modId xmlns:p14="http://schemas.microsoft.com/office/powerpoint/2010/main" val="2768603423"/>
              </p:ext>
            </p:extLst>
          </p:nvPr>
        </p:nvGraphicFramePr>
        <p:xfrm>
          <a:off x="1167493" y="2087561"/>
          <a:ext cx="9779182" cy="3366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1868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217D1E-AC8C-8422-10F1-C9E0F1CCDEEA}"/>
              </a:ext>
            </a:extLst>
          </p:cNvPr>
          <p:cNvSpPr>
            <a:spLocks noGrp="1"/>
          </p:cNvSpPr>
          <p:nvPr>
            <p:ph type="title"/>
          </p:nvPr>
        </p:nvSpPr>
        <p:spPr>
          <a:xfrm>
            <a:off x="1167492" y="381000"/>
            <a:ext cx="9779183" cy="1325563"/>
          </a:xfrm>
        </p:spPr>
        <p:txBody>
          <a:bodyPr anchor="b">
            <a:normAutofit/>
          </a:bodyPr>
          <a:lstStyle/>
          <a:p>
            <a:r>
              <a:rPr lang="it-IT" dirty="0"/>
              <a:t>Altre proposte di semplificazione</a:t>
            </a:r>
          </a:p>
        </p:txBody>
      </p:sp>
      <p:sp>
        <p:nvSpPr>
          <p:cNvPr id="4" name="Segnaposto data 3">
            <a:extLst>
              <a:ext uri="{FF2B5EF4-FFF2-40B4-BE49-F238E27FC236}">
                <a16:creationId xmlns:a16="http://schemas.microsoft.com/office/drawing/2014/main" id="{FACE90B5-0655-9D37-2EEE-61F7F493CB51}"/>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869C5EBB-3ACD-4328-88E2-ED059F2361F0}"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EE7E7B19-F736-3621-3C60-D21ACEC877EC}"/>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endParaRPr lang="it-IT" noProof="0" dirty="0"/>
          </a:p>
        </p:txBody>
      </p:sp>
      <p:sp>
        <p:nvSpPr>
          <p:cNvPr id="6" name="Segnaposto numero diapositiva 5">
            <a:extLst>
              <a:ext uri="{FF2B5EF4-FFF2-40B4-BE49-F238E27FC236}">
                <a16:creationId xmlns:a16="http://schemas.microsoft.com/office/drawing/2014/main" id="{9EBDDC3C-EF05-E24C-A1DF-82A64C1B7D1F}"/>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12</a:t>
            </a:fld>
            <a:endParaRPr lang="it-IT" noProof="0"/>
          </a:p>
        </p:txBody>
      </p:sp>
      <p:graphicFrame>
        <p:nvGraphicFramePr>
          <p:cNvPr id="8" name="Segnaposto contenuto 2">
            <a:extLst>
              <a:ext uri="{FF2B5EF4-FFF2-40B4-BE49-F238E27FC236}">
                <a16:creationId xmlns:a16="http://schemas.microsoft.com/office/drawing/2014/main" id="{A4E60B80-8D2F-1CFF-14DC-307FCD53ECD6}"/>
              </a:ext>
            </a:extLst>
          </p:cNvPr>
          <p:cNvGraphicFramePr>
            <a:graphicFrameLocks noGrp="1"/>
          </p:cNvGraphicFramePr>
          <p:nvPr>
            <p:ph idx="1"/>
            <p:extLst>
              <p:ext uri="{D42A27DB-BD31-4B8C-83A1-F6EECF244321}">
                <p14:modId xmlns:p14="http://schemas.microsoft.com/office/powerpoint/2010/main" val="1385182090"/>
              </p:ext>
            </p:extLst>
          </p:nvPr>
        </p:nvGraphicFramePr>
        <p:xfrm>
          <a:off x="1167493" y="1706563"/>
          <a:ext cx="9779182" cy="4463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750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40EF93-C0CD-32CC-2E26-759D1CB2490B}"/>
              </a:ext>
            </a:extLst>
          </p:cNvPr>
          <p:cNvSpPr>
            <a:spLocks noGrp="1"/>
          </p:cNvSpPr>
          <p:nvPr>
            <p:ph type="title"/>
          </p:nvPr>
        </p:nvSpPr>
        <p:spPr>
          <a:xfrm>
            <a:off x="1167492" y="381000"/>
            <a:ext cx="9779183" cy="1325563"/>
          </a:xfrm>
        </p:spPr>
        <p:txBody>
          <a:bodyPr anchor="b">
            <a:normAutofit/>
          </a:bodyPr>
          <a:lstStyle/>
          <a:p>
            <a:r>
              <a:rPr lang="it-IT" sz="4400"/>
              <a:t>LE SFIDE FUTURE NELLA RELAZIONE SEMESTRALE DELLA CORTE DEI CONTI</a:t>
            </a:r>
          </a:p>
        </p:txBody>
      </p:sp>
      <p:sp>
        <p:nvSpPr>
          <p:cNvPr id="4" name="Segnaposto data 3">
            <a:extLst>
              <a:ext uri="{FF2B5EF4-FFF2-40B4-BE49-F238E27FC236}">
                <a16:creationId xmlns:a16="http://schemas.microsoft.com/office/drawing/2014/main" id="{9FF6AD73-1C7D-86BB-7828-A7CD1ADF5BE2}"/>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869C5EBB-3ACD-4328-88E2-ED059F2361F0}"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9E177539-CA36-F6CB-412C-82A6AFAB257A}"/>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r>
              <a:rPr lang="it-IT" noProof="0"/>
              <a:t>TITOLO PRESENTAZIONE</a:t>
            </a:r>
          </a:p>
        </p:txBody>
      </p:sp>
      <p:sp>
        <p:nvSpPr>
          <p:cNvPr id="6" name="Segnaposto numero diapositiva 5">
            <a:extLst>
              <a:ext uri="{FF2B5EF4-FFF2-40B4-BE49-F238E27FC236}">
                <a16:creationId xmlns:a16="http://schemas.microsoft.com/office/drawing/2014/main" id="{8B79A64A-D6FF-7D0C-1395-9C2226BBF3C0}"/>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13</a:t>
            </a:fld>
            <a:endParaRPr lang="it-IT" noProof="0"/>
          </a:p>
        </p:txBody>
      </p:sp>
      <p:graphicFrame>
        <p:nvGraphicFramePr>
          <p:cNvPr id="8" name="Segnaposto contenuto 2">
            <a:extLst>
              <a:ext uri="{FF2B5EF4-FFF2-40B4-BE49-F238E27FC236}">
                <a16:creationId xmlns:a16="http://schemas.microsoft.com/office/drawing/2014/main" id="{47E093F7-CC2C-90A7-CC25-A1800FE63691}"/>
              </a:ext>
            </a:extLst>
          </p:cNvPr>
          <p:cNvGraphicFramePr>
            <a:graphicFrameLocks noGrp="1"/>
          </p:cNvGraphicFramePr>
          <p:nvPr>
            <p:ph idx="1"/>
            <p:extLst>
              <p:ext uri="{D42A27DB-BD31-4B8C-83A1-F6EECF244321}">
                <p14:modId xmlns:p14="http://schemas.microsoft.com/office/powerpoint/2010/main" val="3857824586"/>
              </p:ext>
            </p:extLst>
          </p:nvPr>
        </p:nvGraphicFramePr>
        <p:xfrm>
          <a:off x="1167493" y="2087561"/>
          <a:ext cx="9779182" cy="3366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5384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6D264-0BBA-E388-96F1-17E4C8BE8072}"/>
              </a:ext>
            </a:extLst>
          </p:cNvPr>
          <p:cNvSpPr>
            <a:spLocks noGrp="1"/>
          </p:cNvSpPr>
          <p:nvPr>
            <p:ph type="title"/>
          </p:nvPr>
        </p:nvSpPr>
        <p:spPr>
          <a:xfrm>
            <a:off x="1167492" y="381000"/>
            <a:ext cx="9779183" cy="1325563"/>
          </a:xfrm>
        </p:spPr>
        <p:txBody>
          <a:bodyPr anchor="b">
            <a:normAutofit/>
          </a:bodyPr>
          <a:lstStyle/>
          <a:p>
            <a:r>
              <a:rPr lang="it-IT" sz="4100" dirty="0">
                <a:solidFill>
                  <a:schemeClr val="bg1"/>
                </a:solidFill>
              </a:rPr>
              <a:t>PIANO TRANSIZIONE 5.0</a:t>
            </a:r>
            <a:br>
              <a:rPr lang="it-IT" sz="4100" dirty="0">
                <a:solidFill>
                  <a:schemeClr val="bg1"/>
                </a:solidFill>
              </a:rPr>
            </a:br>
            <a:r>
              <a:rPr lang="it-IT" sz="4100" dirty="0">
                <a:solidFill>
                  <a:schemeClr val="bg1"/>
                </a:solidFill>
              </a:rPr>
              <a:t>LE MODIFICHE NELLA LEGGE DI BILANCIO</a:t>
            </a:r>
          </a:p>
        </p:txBody>
      </p:sp>
      <p:sp>
        <p:nvSpPr>
          <p:cNvPr id="4" name="Segnaposto data 3">
            <a:extLst>
              <a:ext uri="{FF2B5EF4-FFF2-40B4-BE49-F238E27FC236}">
                <a16:creationId xmlns:a16="http://schemas.microsoft.com/office/drawing/2014/main" id="{2699FC58-B27A-ADA3-03D8-7B3D935CAFC9}"/>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869C5EBB-3ACD-4328-88E2-ED059F2361F0}" type="datetime1">
              <a:rPr lang="it-IT" noProof="0" smtClean="0"/>
              <a:pPr rtl="0">
                <a:spcAft>
                  <a:spcPts val="600"/>
                </a:spcAft>
              </a:pPr>
              <a:t>18/12/2024</a:t>
            </a:fld>
            <a:endParaRPr lang="it-IT" noProof="0"/>
          </a:p>
        </p:txBody>
      </p:sp>
      <p:sp>
        <p:nvSpPr>
          <p:cNvPr id="6" name="Segnaposto numero diapositiva 5">
            <a:extLst>
              <a:ext uri="{FF2B5EF4-FFF2-40B4-BE49-F238E27FC236}">
                <a16:creationId xmlns:a16="http://schemas.microsoft.com/office/drawing/2014/main" id="{6398A309-49B1-4D25-DB40-7B47E0194FFC}"/>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14</a:t>
            </a:fld>
            <a:endParaRPr lang="it-IT" noProof="0"/>
          </a:p>
        </p:txBody>
      </p:sp>
      <p:graphicFrame>
        <p:nvGraphicFramePr>
          <p:cNvPr id="8" name="Segnaposto contenuto 2">
            <a:extLst>
              <a:ext uri="{FF2B5EF4-FFF2-40B4-BE49-F238E27FC236}">
                <a16:creationId xmlns:a16="http://schemas.microsoft.com/office/drawing/2014/main" id="{C4F7E652-6791-0328-0E89-F84E4DE5021A}"/>
              </a:ext>
            </a:extLst>
          </p:cNvPr>
          <p:cNvGraphicFramePr>
            <a:graphicFrameLocks noGrp="1"/>
          </p:cNvGraphicFramePr>
          <p:nvPr>
            <p:ph idx="1"/>
            <p:extLst>
              <p:ext uri="{D42A27DB-BD31-4B8C-83A1-F6EECF244321}">
                <p14:modId xmlns:p14="http://schemas.microsoft.com/office/powerpoint/2010/main" val="1922498893"/>
              </p:ext>
            </p:extLst>
          </p:nvPr>
        </p:nvGraphicFramePr>
        <p:xfrm>
          <a:off x="1167493" y="2087563"/>
          <a:ext cx="9779182" cy="3366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a:extLst>
              <a:ext uri="{FF2B5EF4-FFF2-40B4-BE49-F238E27FC236}">
                <a16:creationId xmlns:a16="http://schemas.microsoft.com/office/drawing/2014/main" id="{600A92B3-7CC0-9DF6-FD6C-E7CD0E915CF9}"/>
              </a:ext>
            </a:extLst>
          </p:cNvPr>
          <p:cNvSpPr txBox="1"/>
          <p:nvPr/>
        </p:nvSpPr>
        <p:spPr>
          <a:xfrm>
            <a:off x="2470826" y="5651770"/>
            <a:ext cx="7412476" cy="923330"/>
          </a:xfrm>
          <a:prstGeom prst="rect">
            <a:avLst/>
          </a:prstGeom>
          <a:noFill/>
        </p:spPr>
        <p:txBody>
          <a:bodyPr wrap="square" rtlCol="0">
            <a:spAutoFit/>
          </a:bodyPr>
          <a:lstStyle/>
          <a:p>
            <a:pPr algn="ctr"/>
            <a:r>
              <a:rPr lang="it-IT" i="1" dirty="0">
                <a:solidFill>
                  <a:schemeClr val="bg1"/>
                </a:solidFill>
              </a:rPr>
              <a:t>Nel pacchetto di modifiche non è però stata inserita nessuna proroga del termine per effettuare gli investimenti, che rimane fissata al 31 dicembre 2025.</a:t>
            </a:r>
          </a:p>
        </p:txBody>
      </p:sp>
    </p:spTree>
    <p:extLst>
      <p:ext uri="{BB962C8B-B14F-4D97-AF65-F5344CB8AC3E}">
        <p14:creationId xmlns:p14="http://schemas.microsoft.com/office/powerpoint/2010/main" val="391438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1DAABB-921E-257E-0FEF-985B7D5D006F}"/>
              </a:ext>
            </a:extLst>
          </p:cNvPr>
          <p:cNvSpPr>
            <a:spLocks noGrp="1"/>
          </p:cNvSpPr>
          <p:nvPr>
            <p:ph type="title"/>
          </p:nvPr>
        </p:nvSpPr>
        <p:spPr>
          <a:xfrm>
            <a:off x="1167492" y="381000"/>
            <a:ext cx="9779183" cy="1325563"/>
          </a:xfrm>
        </p:spPr>
        <p:txBody>
          <a:bodyPr anchor="b">
            <a:normAutofit/>
          </a:bodyPr>
          <a:lstStyle/>
          <a:p>
            <a:r>
              <a:rPr lang="it-IT" dirty="0"/>
              <a:t>PNRR E POLITICHE DI COESIONE</a:t>
            </a:r>
          </a:p>
        </p:txBody>
      </p:sp>
      <p:sp>
        <p:nvSpPr>
          <p:cNvPr id="4" name="Segnaposto data 3">
            <a:extLst>
              <a:ext uri="{FF2B5EF4-FFF2-40B4-BE49-F238E27FC236}">
                <a16:creationId xmlns:a16="http://schemas.microsoft.com/office/drawing/2014/main" id="{4B31F4B3-B818-9834-A6E0-F30B62909D05}"/>
              </a:ext>
            </a:extLst>
          </p:cNvPr>
          <p:cNvSpPr>
            <a:spLocks noGrp="1"/>
          </p:cNvSpPr>
          <p:nvPr>
            <p:ph type="dt" sz="half" idx="2"/>
          </p:nvPr>
        </p:nvSpPr>
        <p:spPr>
          <a:xfrm>
            <a:off x="381000" y="6356350"/>
            <a:ext cx="2743200" cy="365125"/>
          </a:xfrm>
        </p:spPr>
        <p:txBody>
          <a:bodyPr anchor="ctr">
            <a:normAutofit/>
          </a:bodyPr>
          <a:lstStyle/>
          <a:p>
            <a:pPr rtl="0">
              <a:spcAft>
                <a:spcPts val="600"/>
              </a:spcAft>
            </a:pPr>
            <a:fld id="{BD841DD6-9067-47ED-8182-90A79D6E2BC5}"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3BE05B03-C87F-2F16-8171-BCFEBDC83571}"/>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endParaRPr lang="it-IT" noProof="0" dirty="0"/>
          </a:p>
        </p:txBody>
      </p:sp>
      <p:sp>
        <p:nvSpPr>
          <p:cNvPr id="6" name="Segnaposto numero diapositiva 5">
            <a:extLst>
              <a:ext uri="{FF2B5EF4-FFF2-40B4-BE49-F238E27FC236}">
                <a16:creationId xmlns:a16="http://schemas.microsoft.com/office/drawing/2014/main" id="{18860FAB-8ABA-226E-C9B1-AC245E75088E}"/>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15</a:t>
            </a:fld>
            <a:endParaRPr lang="it-IT" noProof="0"/>
          </a:p>
        </p:txBody>
      </p:sp>
      <p:graphicFrame>
        <p:nvGraphicFramePr>
          <p:cNvPr id="8" name="Segnaposto contenuto 2">
            <a:extLst>
              <a:ext uri="{FF2B5EF4-FFF2-40B4-BE49-F238E27FC236}">
                <a16:creationId xmlns:a16="http://schemas.microsoft.com/office/drawing/2014/main" id="{E53742D4-C942-4A3E-CA81-0AD34A3BC439}"/>
              </a:ext>
            </a:extLst>
          </p:cNvPr>
          <p:cNvGraphicFramePr>
            <a:graphicFrameLocks noGrp="1"/>
          </p:cNvGraphicFramePr>
          <p:nvPr>
            <p:ph idx="1"/>
            <p:extLst>
              <p:ext uri="{D42A27DB-BD31-4B8C-83A1-F6EECF244321}">
                <p14:modId xmlns:p14="http://schemas.microsoft.com/office/powerpoint/2010/main" val="4013313624"/>
              </p:ext>
            </p:extLst>
          </p:nvPr>
        </p:nvGraphicFramePr>
        <p:xfrm>
          <a:off x="1167493" y="2017467"/>
          <a:ext cx="9779182" cy="3366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6109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1F4346-9CDB-E33E-C971-ED05EEB37C1E}"/>
              </a:ext>
            </a:extLst>
          </p:cNvPr>
          <p:cNvSpPr>
            <a:spLocks noGrp="1"/>
          </p:cNvSpPr>
          <p:nvPr>
            <p:ph type="title"/>
          </p:nvPr>
        </p:nvSpPr>
        <p:spPr>
          <a:xfrm>
            <a:off x="1167493" y="381000"/>
            <a:ext cx="6084646" cy="1325563"/>
          </a:xfrm>
        </p:spPr>
        <p:txBody>
          <a:bodyPr anchor="b">
            <a:normAutofit fontScale="90000"/>
          </a:bodyPr>
          <a:lstStyle/>
          <a:p>
            <a:r>
              <a:rPr lang="it-IT" dirty="0"/>
              <a:t>IL NUOVO MINISTRO PER IL PNRR</a:t>
            </a:r>
          </a:p>
        </p:txBody>
      </p:sp>
      <p:sp>
        <p:nvSpPr>
          <p:cNvPr id="3" name="Segnaposto contenuto 2">
            <a:extLst>
              <a:ext uri="{FF2B5EF4-FFF2-40B4-BE49-F238E27FC236}">
                <a16:creationId xmlns:a16="http://schemas.microsoft.com/office/drawing/2014/main" id="{711FC433-F7BB-B1CA-B824-8AB68FB34F21}"/>
              </a:ext>
            </a:extLst>
          </p:cNvPr>
          <p:cNvSpPr>
            <a:spLocks noGrp="1"/>
          </p:cNvSpPr>
          <p:nvPr>
            <p:ph idx="1"/>
          </p:nvPr>
        </p:nvSpPr>
        <p:spPr>
          <a:xfrm>
            <a:off x="1167493" y="2087561"/>
            <a:ext cx="9779182" cy="3366815"/>
          </a:xfrm>
        </p:spPr>
        <p:txBody>
          <a:bodyPr>
            <a:normAutofit/>
          </a:bodyPr>
          <a:lstStyle/>
          <a:p>
            <a:r>
              <a:rPr lang="it-IT" sz="1500" dirty="0"/>
              <a:t>Tommaso Foti è stato nominato lo scorso 2 dicembre nuovo Ministro per gli Affari europei, Politiche di Coesione e PNRR in sostituzione di Raffaele Fitto, nuovo Commissario europeo.</a:t>
            </a:r>
          </a:p>
          <a:p>
            <a:r>
              <a:rPr lang="it-IT" sz="1500" dirty="0"/>
              <a:t>Nato a Piacenza il 28 aprile 1960, il Ministro ha conseguito il diploma di liceo scientifico e ha lavorato nel settore privato come dirigente aziendale nel settore agroalimentare, prima di intraprendere la carriera politica.</a:t>
            </a:r>
          </a:p>
          <a:p>
            <a:r>
              <a:rPr lang="it-IT" sz="1500" dirty="0"/>
              <a:t>Eletto nella circoscrizione Emilia-Romagna nel 2022.</a:t>
            </a:r>
          </a:p>
          <a:p>
            <a:r>
              <a:rPr lang="it-IT" sz="1500" dirty="0"/>
              <a:t>Nel corso della sua carriera politica, ha ricoperto numerosi incarichi in diverse legislature, tra cui le XIII, XIV, XV, XVI e XVIII. Dal 9 novembre 2022, è Presidente del gruppo di Fratelli d’Italia, dopo essere stato iscritto al gruppo parlamentare Fratelli d’Italia dal 18 ottobre 2022.</a:t>
            </a:r>
          </a:p>
          <a:p>
            <a:r>
              <a:rPr lang="it-IT" sz="1500" dirty="0"/>
              <a:t>Ha ricoperto ruoli rilevanti anche in ambito parlamentare. È stato componente del Comitato Parlamentare Provvisorio per la Sicurezza della Repubblica dal 26 ottobre al 29 novembre 2022.</a:t>
            </a:r>
          </a:p>
          <a:p>
            <a:r>
              <a:rPr lang="it-IT" sz="1500" dirty="0"/>
              <a:t>È membro della VIII Commissione (Ambiente, Territorio e Lavori Pubblici) dal 9 novembre 2022.</a:t>
            </a:r>
          </a:p>
          <a:p>
            <a:endParaRPr lang="it-IT" sz="1500" dirty="0"/>
          </a:p>
        </p:txBody>
      </p:sp>
      <p:sp>
        <p:nvSpPr>
          <p:cNvPr id="4" name="Segnaposto data 3">
            <a:extLst>
              <a:ext uri="{FF2B5EF4-FFF2-40B4-BE49-F238E27FC236}">
                <a16:creationId xmlns:a16="http://schemas.microsoft.com/office/drawing/2014/main" id="{D86D8B02-BC12-1B7B-D486-41B05A7F4747}"/>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869C5EBB-3ACD-4328-88E2-ED059F2361F0}"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8C8CC34C-0BF1-D564-9C87-C7DA7579E0C9}"/>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endParaRPr lang="it-IT" noProof="0" dirty="0"/>
          </a:p>
        </p:txBody>
      </p:sp>
      <p:sp>
        <p:nvSpPr>
          <p:cNvPr id="6" name="Segnaposto numero diapositiva 5">
            <a:extLst>
              <a:ext uri="{FF2B5EF4-FFF2-40B4-BE49-F238E27FC236}">
                <a16:creationId xmlns:a16="http://schemas.microsoft.com/office/drawing/2014/main" id="{679469EC-C0F3-BB32-CDDA-6256251F7E45}"/>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16</a:t>
            </a:fld>
            <a:endParaRPr lang="it-IT" noProof="0"/>
          </a:p>
        </p:txBody>
      </p:sp>
      <p:pic>
        <p:nvPicPr>
          <p:cNvPr id="8" name="Immagine 7" descr="Immagine che contiene persona, Viso umano, vestiti, abito&#10;&#10;Descrizione generata automaticamente">
            <a:extLst>
              <a:ext uri="{FF2B5EF4-FFF2-40B4-BE49-F238E27FC236}">
                <a16:creationId xmlns:a16="http://schemas.microsoft.com/office/drawing/2014/main" id="{5C24BEBE-47A0-C943-A6D2-F4742497013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073150" y="182561"/>
            <a:ext cx="2857500" cy="1905000"/>
          </a:xfrm>
          <a:prstGeom prst="rect">
            <a:avLst/>
          </a:prstGeom>
        </p:spPr>
      </p:pic>
    </p:spTree>
    <p:extLst>
      <p:ext uri="{BB962C8B-B14F-4D97-AF65-F5344CB8AC3E}">
        <p14:creationId xmlns:p14="http://schemas.microsoft.com/office/powerpoint/2010/main" val="213338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C79F4A-AC21-0B4D-73BA-0D310C7BAF03}"/>
              </a:ext>
            </a:extLst>
          </p:cNvPr>
          <p:cNvSpPr>
            <a:spLocks noGrp="1"/>
          </p:cNvSpPr>
          <p:nvPr>
            <p:ph type="title"/>
          </p:nvPr>
        </p:nvSpPr>
        <p:spPr>
          <a:xfrm>
            <a:off x="992394" y="235877"/>
            <a:ext cx="9779183" cy="1009264"/>
          </a:xfrm>
        </p:spPr>
        <p:txBody>
          <a:bodyPr anchor="ctr">
            <a:normAutofit/>
          </a:bodyPr>
          <a:lstStyle/>
          <a:p>
            <a:r>
              <a:rPr lang="it-IT" sz="3600" dirty="0"/>
              <a:t>SCADENZE E OBIETTIVI</a:t>
            </a:r>
          </a:p>
        </p:txBody>
      </p:sp>
      <p:sp>
        <p:nvSpPr>
          <p:cNvPr id="3" name="Segnaposto contenuto 2">
            <a:extLst>
              <a:ext uri="{FF2B5EF4-FFF2-40B4-BE49-F238E27FC236}">
                <a16:creationId xmlns:a16="http://schemas.microsoft.com/office/drawing/2014/main" id="{D3F44812-FCBD-8142-9D15-2BB37B5AA1D9}"/>
              </a:ext>
            </a:extLst>
          </p:cNvPr>
          <p:cNvSpPr>
            <a:spLocks noGrp="1"/>
          </p:cNvSpPr>
          <p:nvPr>
            <p:ph idx="1"/>
          </p:nvPr>
        </p:nvSpPr>
        <p:spPr>
          <a:xfrm>
            <a:off x="381000" y="1175842"/>
            <a:ext cx="11185187" cy="4770437"/>
          </a:xfrm>
        </p:spPr>
        <p:txBody>
          <a:bodyPr>
            <a:normAutofit lnSpcReduction="10000"/>
          </a:bodyPr>
          <a:lstStyle/>
          <a:p>
            <a:pPr marL="571500" indent="-571500">
              <a:buFont typeface="Arial" panose="020B0604020202020204" pitchFamily="34" charset="0"/>
              <a:buChar char="•"/>
            </a:pPr>
            <a:endParaRPr lang="it-IT" sz="1800" dirty="0"/>
          </a:p>
          <a:p>
            <a:pPr marL="571500" indent="-571500">
              <a:buFont typeface="Arial" panose="020B0604020202020204" pitchFamily="34" charset="0"/>
              <a:buChar char="•"/>
            </a:pPr>
            <a:r>
              <a:rPr lang="it-IT" sz="2400" dirty="0"/>
              <a:t>A metà novembre, il </a:t>
            </a:r>
            <a:r>
              <a:rPr lang="it-IT" sz="2400" b="1" dirty="0"/>
              <a:t>Consiglio UE ha approvato in via definitiva un’ulteriore modifica del PNRR</a:t>
            </a:r>
            <a:r>
              <a:rPr lang="it-IT" sz="2400" dirty="0"/>
              <a:t> (relativa al capitolo Repower EU), presentata lo scorso ottobre.</a:t>
            </a:r>
          </a:p>
          <a:p>
            <a:pPr marL="571500" indent="-571500">
              <a:buFont typeface="Arial" panose="020B0604020202020204" pitchFamily="34" charset="0"/>
              <a:buChar char="•"/>
            </a:pPr>
            <a:r>
              <a:rPr lang="it-IT" sz="2400" dirty="0"/>
              <a:t>Questa modifica ha riguardato </a:t>
            </a:r>
            <a:r>
              <a:rPr lang="it-IT" sz="2400" b="1" dirty="0"/>
              <a:t>27 misure e 45 scadenze</a:t>
            </a:r>
            <a:r>
              <a:rPr lang="it-IT" sz="2400" dirty="0"/>
              <a:t>, intervenendo su contenuti di misure e scadenze, allentamento di alcuni vincoli resi meno stringenti per semplificare il raggiungimento degli obiettivi.</a:t>
            </a:r>
          </a:p>
          <a:p>
            <a:pPr marL="571500" indent="-571500">
              <a:buFont typeface="Arial" panose="020B0604020202020204" pitchFamily="34" charset="0"/>
              <a:buChar char="•"/>
            </a:pPr>
            <a:r>
              <a:rPr lang="it-IT" sz="2400" dirty="0"/>
              <a:t>A fine novembre è stato approvato il </a:t>
            </a:r>
            <a:r>
              <a:rPr lang="it-IT" sz="2400" b="1" dirty="0"/>
              <a:t>pagamento della VI rata da 8,7 mld/€ </a:t>
            </a:r>
            <a:r>
              <a:rPr lang="it-IT" sz="2400" dirty="0"/>
              <a:t>(1,8 mld di sovvenzioni e 6,9 di prestiti) per il raggiungimento di 39 obiettivi  relativi al I semestre 2024.</a:t>
            </a:r>
          </a:p>
          <a:p>
            <a:pPr marL="571500" indent="-571500">
              <a:buFont typeface="Arial" panose="020B0604020202020204" pitchFamily="34" charset="0"/>
              <a:buChar char="•"/>
            </a:pPr>
            <a:r>
              <a:rPr lang="it-IT" sz="2400" dirty="0"/>
              <a:t>Con la VI rata, </a:t>
            </a:r>
            <a:r>
              <a:rPr lang="it-IT" sz="2400" b="1" dirty="0"/>
              <a:t>l’Italia ha incassato 122 mld</a:t>
            </a:r>
            <a:r>
              <a:rPr lang="it-IT" sz="2400" dirty="0"/>
              <a:t>, pari al 63% del totale del Piano.</a:t>
            </a:r>
          </a:p>
          <a:p>
            <a:pPr marL="571500" indent="-571500">
              <a:buFont typeface="Arial" panose="020B0604020202020204" pitchFamily="34" charset="0"/>
              <a:buChar char="•"/>
            </a:pPr>
            <a:r>
              <a:rPr lang="it-IT" sz="2400" dirty="0"/>
              <a:t>La </a:t>
            </a:r>
            <a:r>
              <a:rPr lang="it-IT" sz="2400" b="1" dirty="0"/>
              <a:t>VII rata</a:t>
            </a:r>
            <a:r>
              <a:rPr lang="it-IT" sz="2400" dirty="0"/>
              <a:t>, pari a 18,25 mld€ prevede il raggiungimento di </a:t>
            </a:r>
            <a:r>
              <a:rPr lang="it-IT" sz="2400" b="1" dirty="0"/>
              <a:t>67 obiettivi (35 milestone e 32 target)</a:t>
            </a:r>
            <a:r>
              <a:rPr lang="it-IT" sz="2400" dirty="0"/>
              <a:t>. L’intenzione del Governo è chiedere il pagamento di questa tranche entro fine anno.</a:t>
            </a:r>
          </a:p>
        </p:txBody>
      </p:sp>
      <p:sp>
        <p:nvSpPr>
          <p:cNvPr id="4" name="Segnaposto data 3">
            <a:extLst>
              <a:ext uri="{FF2B5EF4-FFF2-40B4-BE49-F238E27FC236}">
                <a16:creationId xmlns:a16="http://schemas.microsoft.com/office/drawing/2014/main" id="{8DD0542D-ABC0-21E7-BE1E-37A14DA20AEF}"/>
              </a:ext>
            </a:extLst>
          </p:cNvPr>
          <p:cNvSpPr>
            <a:spLocks noGrp="1"/>
          </p:cNvSpPr>
          <p:nvPr>
            <p:ph type="dt" sz="half" idx="2"/>
          </p:nvPr>
        </p:nvSpPr>
        <p:spPr>
          <a:xfrm>
            <a:off x="381000" y="6356350"/>
            <a:ext cx="2743200" cy="365125"/>
          </a:xfrm>
        </p:spPr>
        <p:txBody>
          <a:bodyPr anchor="ctr">
            <a:normAutofit/>
          </a:bodyPr>
          <a:lstStyle/>
          <a:p>
            <a:pPr rtl="0">
              <a:spcAft>
                <a:spcPts val="600"/>
              </a:spcAft>
            </a:pPr>
            <a:r>
              <a:rPr lang="it-IT" noProof="0" dirty="0"/>
              <a:t>19/09/24</a:t>
            </a:r>
          </a:p>
        </p:txBody>
      </p:sp>
      <p:sp>
        <p:nvSpPr>
          <p:cNvPr id="6" name="Segnaposto numero diapositiva 5">
            <a:extLst>
              <a:ext uri="{FF2B5EF4-FFF2-40B4-BE49-F238E27FC236}">
                <a16:creationId xmlns:a16="http://schemas.microsoft.com/office/drawing/2014/main" id="{6E493B02-3C19-2F13-A4A1-A93DE2765636}"/>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2</a:t>
            </a:fld>
            <a:endParaRPr lang="it-IT" noProof="0"/>
          </a:p>
        </p:txBody>
      </p:sp>
      <p:pic>
        <p:nvPicPr>
          <p:cNvPr id="7" name="Immagine 6">
            <a:extLst>
              <a:ext uri="{FF2B5EF4-FFF2-40B4-BE49-F238E27FC236}">
                <a16:creationId xmlns:a16="http://schemas.microsoft.com/office/drawing/2014/main" id="{9CB969FE-F974-B744-362B-F0E692CB0273}"/>
              </a:ext>
            </a:extLst>
          </p:cNvPr>
          <p:cNvPicPr>
            <a:picLocks noChangeAspect="1"/>
          </p:cNvPicPr>
          <p:nvPr/>
        </p:nvPicPr>
        <p:blipFill>
          <a:blip r:embed="rId2"/>
          <a:stretch>
            <a:fillRect/>
          </a:stretch>
        </p:blipFill>
        <p:spPr>
          <a:xfrm>
            <a:off x="9694344" y="5695186"/>
            <a:ext cx="2334573" cy="874642"/>
          </a:xfrm>
          <a:prstGeom prst="rect">
            <a:avLst/>
          </a:prstGeom>
          <a:noFill/>
        </p:spPr>
      </p:pic>
    </p:spTree>
    <p:extLst>
      <p:ext uri="{BB962C8B-B14F-4D97-AF65-F5344CB8AC3E}">
        <p14:creationId xmlns:p14="http://schemas.microsoft.com/office/powerpoint/2010/main" val="2138848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Segnaposto contenuto 6" descr="Immagine che contiene testo, schermata, numero, Carattere&#10;&#10;Descrizione generata automaticamente">
            <a:extLst>
              <a:ext uri="{FF2B5EF4-FFF2-40B4-BE49-F238E27FC236}">
                <a16:creationId xmlns:a16="http://schemas.microsoft.com/office/drawing/2014/main" id="{E5551E69-4172-0E91-53E1-7D4C4C1BA3C6}"/>
              </a:ext>
            </a:extLst>
          </p:cNvPr>
          <p:cNvPicPr>
            <a:picLocks noGrp="1" noChangeAspect="1"/>
          </p:cNvPicPr>
          <p:nvPr>
            <p:ph type="pic" sz="quarter" idx="13"/>
          </p:nvPr>
        </p:nvPicPr>
        <p:blipFill>
          <a:blip r:embed="rId2"/>
          <a:stretch/>
        </p:blipFill>
        <p:spPr>
          <a:xfrm>
            <a:off x="326494" y="68263"/>
            <a:ext cx="11539012" cy="6721475"/>
          </a:xfrm>
          <a:prstGeom prst="rect">
            <a:avLst/>
          </a:prstGeom>
          <a:noFill/>
        </p:spPr>
      </p:pic>
      <p:sp>
        <p:nvSpPr>
          <p:cNvPr id="4" name="Segnaposto data 3" hidden="1">
            <a:extLst>
              <a:ext uri="{FF2B5EF4-FFF2-40B4-BE49-F238E27FC236}">
                <a16:creationId xmlns:a16="http://schemas.microsoft.com/office/drawing/2014/main" id="{8BE38C1D-6693-A425-D584-CF36E63F48BE}"/>
              </a:ext>
            </a:extLst>
          </p:cNvPr>
          <p:cNvSpPr>
            <a:spLocks noGrp="1"/>
          </p:cNvSpPr>
          <p:nvPr>
            <p:ph type="dt" sz="half" idx="4294967295"/>
          </p:nvPr>
        </p:nvSpPr>
        <p:spPr>
          <a:xfrm>
            <a:off x="381000" y="6356350"/>
            <a:ext cx="1701018" cy="365125"/>
          </a:xfrm>
        </p:spPr>
        <p:txBody>
          <a:bodyPr/>
          <a:lstStyle/>
          <a:p>
            <a:pPr rtl="0">
              <a:spcAft>
                <a:spcPts val="600"/>
              </a:spcAft>
            </a:pPr>
            <a:fld id="{BD841DD6-9067-47ED-8182-90A79D6E2BC5}"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B93ED354-2ABE-2E66-5027-C1F8CF73C521}"/>
              </a:ext>
            </a:extLst>
          </p:cNvPr>
          <p:cNvSpPr>
            <a:spLocks noGrp="1"/>
          </p:cNvSpPr>
          <p:nvPr>
            <p:ph type="ftr" sz="quarter" idx="4294967295"/>
          </p:nvPr>
        </p:nvSpPr>
        <p:spPr>
          <a:xfrm>
            <a:off x="4038600" y="6356350"/>
            <a:ext cx="4114800" cy="365125"/>
          </a:xfrm>
        </p:spPr>
        <p:txBody>
          <a:bodyPr/>
          <a:lstStyle/>
          <a:p>
            <a:pPr rtl="0">
              <a:spcAft>
                <a:spcPts val="600"/>
              </a:spcAft>
            </a:pPr>
            <a:r>
              <a:rPr lang="it-IT" noProof="0"/>
              <a:t>TITOLO PRESENTAZIONE</a:t>
            </a:r>
          </a:p>
        </p:txBody>
      </p:sp>
      <p:sp>
        <p:nvSpPr>
          <p:cNvPr id="6" name="Segnaposto numero diapositiva 5" hidden="1">
            <a:extLst>
              <a:ext uri="{FF2B5EF4-FFF2-40B4-BE49-F238E27FC236}">
                <a16:creationId xmlns:a16="http://schemas.microsoft.com/office/drawing/2014/main" id="{5B7988B0-F19D-1AD4-99D0-06D0EFC63253}"/>
              </a:ext>
            </a:extLst>
          </p:cNvPr>
          <p:cNvSpPr>
            <a:spLocks noGrp="1"/>
          </p:cNvSpPr>
          <p:nvPr>
            <p:ph type="sldNum" sz="quarter" idx="4294967295"/>
          </p:nvPr>
        </p:nvSpPr>
        <p:spPr>
          <a:xfrm>
            <a:off x="10153276" y="6356350"/>
            <a:ext cx="1657723" cy="365125"/>
          </a:xfrm>
        </p:spPr>
        <p:txBody>
          <a:bodyPr/>
          <a:lstStyle/>
          <a:p>
            <a:pPr rtl="0">
              <a:spcAft>
                <a:spcPts val="600"/>
              </a:spcAft>
            </a:pPr>
            <a:fld id="{294A09A9-5501-47C1-A89A-A340965A2BE2}" type="slidenum">
              <a:rPr lang="it-IT" noProof="0" smtClean="0"/>
              <a:pPr rtl="0">
                <a:spcAft>
                  <a:spcPts val="600"/>
                </a:spcAft>
              </a:pPr>
              <a:t>3</a:t>
            </a:fld>
            <a:endParaRPr lang="it-IT" noProof="0"/>
          </a:p>
        </p:txBody>
      </p:sp>
    </p:spTree>
    <p:extLst>
      <p:ext uri="{BB962C8B-B14F-4D97-AF65-F5344CB8AC3E}">
        <p14:creationId xmlns:p14="http://schemas.microsoft.com/office/powerpoint/2010/main" val="194045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67F693-C984-21AF-4592-9420D18F8CD6}"/>
              </a:ext>
            </a:extLst>
          </p:cNvPr>
          <p:cNvSpPr>
            <a:spLocks noGrp="1"/>
          </p:cNvSpPr>
          <p:nvPr>
            <p:ph type="title"/>
          </p:nvPr>
        </p:nvSpPr>
        <p:spPr>
          <a:xfrm>
            <a:off x="1167492" y="381000"/>
            <a:ext cx="9779183" cy="1325563"/>
          </a:xfrm>
        </p:spPr>
        <p:txBody>
          <a:bodyPr anchor="b">
            <a:normAutofit/>
          </a:bodyPr>
          <a:lstStyle/>
          <a:p>
            <a:r>
              <a:rPr lang="it-IT" dirty="0"/>
              <a:t>STATO DI AVANZAMENTO PROGETTI</a:t>
            </a:r>
          </a:p>
        </p:txBody>
      </p:sp>
      <p:sp>
        <p:nvSpPr>
          <p:cNvPr id="4" name="Segnaposto data 3">
            <a:extLst>
              <a:ext uri="{FF2B5EF4-FFF2-40B4-BE49-F238E27FC236}">
                <a16:creationId xmlns:a16="http://schemas.microsoft.com/office/drawing/2014/main" id="{1E78768B-EF59-E47A-6277-C7A41D28F75F}"/>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869C5EBB-3ACD-4328-88E2-ED059F2361F0}"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43E73B53-5CB4-D0CD-BEAB-AF21F36441EC}"/>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endParaRPr lang="it-IT" noProof="0" dirty="0"/>
          </a:p>
        </p:txBody>
      </p:sp>
      <p:sp>
        <p:nvSpPr>
          <p:cNvPr id="6" name="Segnaposto numero diapositiva 5">
            <a:extLst>
              <a:ext uri="{FF2B5EF4-FFF2-40B4-BE49-F238E27FC236}">
                <a16:creationId xmlns:a16="http://schemas.microsoft.com/office/drawing/2014/main" id="{46CBCC4B-2516-F917-AD42-9AF88E0CB112}"/>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4</a:t>
            </a:fld>
            <a:endParaRPr lang="it-IT" noProof="0"/>
          </a:p>
        </p:txBody>
      </p:sp>
      <p:graphicFrame>
        <p:nvGraphicFramePr>
          <p:cNvPr id="8" name="Segnaposto contenuto 2">
            <a:extLst>
              <a:ext uri="{FF2B5EF4-FFF2-40B4-BE49-F238E27FC236}">
                <a16:creationId xmlns:a16="http://schemas.microsoft.com/office/drawing/2014/main" id="{C9283428-F7C0-3EAB-FE24-C2284B8D3680}"/>
              </a:ext>
            </a:extLst>
          </p:cNvPr>
          <p:cNvGraphicFramePr>
            <a:graphicFrameLocks noGrp="1"/>
          </p:cNvGraphicFramePr>
          <p:nvPr>
            <p:ph idx="1"/>
            <p:extLst>
              <p:ext uri="{D42A27DB-BD31-4B8C-83A1-F6EECF244321}">
                <p14:modId xmlns:p14="http://schemas.microsoft.com/office/powerpoint/2010/main" val="823574527"/>
              </p:ext>
            </p:extLst>
          </p:nvPr>
        </p:nvGraphicFramePr>
        <p:xfrm>
          <a:off x="1167493" y="2087561"/>
          <a:ext cx="9779182" cy="3366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0427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egnaposto contenuto 7" descr="Immagine che contiene testo, schermata, Carattere, linea&#10;&#10;Descrizione generata automaticamente">
            <a:extLst>
              <a:ext uri="{FF2B5EF4-FFF2-40B4-BE49-F238E27FC236}">
                <a16:creationId xmlns:a16="http://schemas.microsoft.com/office/drawing/2014/main" id="{01EB8207-01BE-F6B3-6F60-6B0F6B6DFB23}"/>
              </a:ext>
            </a:extLst>
          </p:cNvPr>
          <p:cNvPicPr>
            <a:picLocks noGrp="1" noChangeAspect="1"/>
          </p:cNvPicPr>
          <p:nvPr>
            <p:ph type="pic" sz="quarter" idx="13"/>
          </p:nvPr>
        </p:nvPicPr>
        <p:blipFill>
          <a:blip r:embed="rId2"/>
          <a:stretch/>
        </p:blipFill>
        <p:spPr>
          <a:xfrm>
            <a:off x="256334" y="180046"/>
            <a:ext cx="9636523" cy="6497907"/>
          </a:xfrm>
          <a:noFill/>
        </p:spPr>
      </p:pic>
      <p:sp>
        <p:nvSpPr>
          <p:cNvPr id="4" name="Segnaposto data 3" hidden="1">
            <a:extLst>
              <a:ext uri="{FF2B5EF4-FFF2-40B4-BE49-F238E27FC236}">
                <a16:creationId xmlns:a16="http://schemas.microsoft.com/office/drawing/2014/main" id="{B9DB4A6A-EC9B-298B-AEC7-8984A1DBF4B4}"/>
              </a:ext>
            </a:extLst>
          </p:cNvPr>
          <p:cNvSpPr>
            <a:spLocks noGrp="1"/>
          </p:cNvSpPr>
          <p:nvPr>
            <p:ph type="dt" sz="half" idx="4294967295"/>
          </p:nvPr>
        </p:nvSpPr>
        <p:spPr>
          <a:xfrm>
            <a:off x="381000" y="6356350"/>
            <a:ext cx="1701018" cy="365125"/>
          </a:xfrm>
        </p:spPr>
        <p:txBody>
          <a:bodyPr/>
          <a:lstStyle/>
          <a:p>
            <a:pPr rtl="0">
              <a:spcAft>
                <a:spcPts val="600"/>
              </a:spcAft>
            </a:pPr>
            <a:fld id="{BD841DD6-9067-47ED-8182-90A79D6E2BC5}"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AEAE9CD4-5C89-C9E3-928E-A73B500141EF}"/>
              </a:ext>
            </a:extLst>
          </p:cNvPr>
          <p:cNvSpPr>
            <a:spLocks noGrp="1"/>
          </p:cNvSpPr>
          <p:nvPr>
            <p:ph type="ftr" sz="quarter" idx="4294967295"/>
          </p:nvPr>
        </p:nvSpPr>
        <p:spPr>
          <a:xfrm>
            <a:off x="4038600" y="6356350"/>
            <a:ext cx="4114800" cy="365125"/>
          </a:xfrm>
        </p:spPr>
        <p:txBody>
          <a:bodyPr/>
          <a:lstStyle/>
          <a:p>
            <a:pPr rtl="0">
              <a:spcAft>
                <a:spcPts val="600"/>
              </a:spcAft>
            </a:pPr>
            <a:endParaRPr lang="it-IT" noProof="0" dirty="0"/>
          </a:p>
        </p:txBody>
      </p:sp>
      <p:sp>
        <p:nvSpPr>
          <p:cNvPr id="6" name="Segnaposto numero diapositiva 5" hidden="1">
            <a:extLst>
              <a:ext uri="{FF2B5EF4-FFF2-40B4-BE49-F238E27FC236}">
                <a16:creationId xmlns:a16="http://schemas.microsoft.com/office/drawing/2014/main" id="{698DE087-2685-4669-9022-4CBF2E163DAD}"/>
              </a:ext>
            </a:extLst>
          </p:cNvPr>
          <p:cNvSpPr>
            <a:spLocks noGrp="1"/>
          </p:cNvSpPr>
          <p:nvPr>
            <p:ph type="sldNum" sz="quarter" idx="4294967295"/>
          </p:nvPr>
        </p:nvSpPr>
        <p:spPr>
          <a:xfrm>
            <a:off x="10153276" y="6356350"/>
            <a:ext cx="1657723" cy="365125"/>
          </a:xfrm>
        </p:spPr>
        <p:txBody>
          <a:bodyPr/>
          <a:lstStyle/>
          <a:p>
            <a:pPr rtl="0">
              <a:spcAft>
                <a:spcPts val="600"/>
              </a:spcAft>
            </a:pPr>
            <a:fld id="{294A09A9-5501-47C1-A89A-A340965A2BE2}" type="slidenum">
              <a:rPr lang="it-IT" noProof="0" smtClean="0"/>
              <a:pPr rtl="0">
                <a:spcAft>
                  <a:spcPts val="600"/>
                </a:spcAft>
              </a:pPr>
              <a:t>5</a:t>
            </a:fld>
            <a:endParaRPr lang="it-IT" noProof="0"/>
          </a:p>
        </p:txBody>
      </p:sp>
      <p:sp>
        <p:nvSpPr>
          <p:cNvPr id="9" name="CasellaDiTesto 8">
            <a:extLst>
              <a:ext uri="{FF2B5EF4-FFF2-40B4-BE49-F238E27FC236}">
                <a16:creationId xmlns:a16="http://schemas.microsoft.com/office/drawing/2014/main" id="{A0F98FDB-0B99-81E6-B23D-4827249FBC55}"/>
              </a:ext>
            </a:extLst>
          </p:cNvPr>
          <p:cNvSpPr txBox="1"/>
          <p:nvPr/>
        </p:nvSpPr>
        <p:spPr>
          <a:xfrm>
            <a:off x="10087583" y="3083668"/>
            <a:ext cx="1848083" cy="1754326"/>
          </a:xfrm>
          <a:prstGeom prst="rect">
            <a:avLst/>
          </a:prstGeom>
          <a:noFill/>
        </p:spPr>
        <p:txBody>
          <a:bodyPr wrap="square" rtlCol="0">
            <a:spAutoFit/>
          </a:bodyPr>
          <a:lstStyle/>
          <a:p>
            <a:r>
              <a:rPr lang="it-IT">
                <a:hlinkClick r:id="rId3"/>
              </a:rPr>
              <a:t>Nonostante il governo è online la versione aggiornata di OpenPNRR - Openpolis</a:t>
            </a:r>
            <a:endParaRPr lang="it-IT" dirty="0"/>
          </a:p>
        </p:txBody>
      </p:sp>
    </p:spTree>
    <p:extLst>
      <p:ext uri="{BB962C8B-B14F-4D97-AF65-F5344CB8AC3E}">
        <p14:creationId xmlns:p14="http://schemas.microsoft.com/office/powerpoint/2010/main" val="276953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E7B59B-6CB7-E4F7-D98E-9E24D7056206}"/>
              </a:ext>
            </a:extLst>
          </p:cNvPr>
          <p:cNvSpPr>
            <a:spLocks noGrp="1"/>
          </p:cNvSpPr>
          <p:nvPr>
            <p:ph type="title"/>
          </p:nvPr>
        </p:nvSpPr>
        <p:spPr>
          <a:xfrm>
            <a:off x="1167492" y="381000"/>
            <a:ext cx="9779183" cy="1325563"/>
          </a:xfrm>
        </p:spPr>
        <p:txBody>
          <a:bodyPr anchor="b">
            <a:normAutofit/>
          </a:bodyPr>
          <a:lstStyle/>
          <a:p>
            <a:r>
              <a:rPr lang="it-IT" dirty="0"/>
              <a:t>AVANZAMENTO DELLA SPESA</a:t>
            </a:r>
          </a:p>
        </p:txBody>
      </p:sp>
      <p:sp>
        <p:nvSpPr>
          <p:cNvPr id="4" name="Segnaposto data 3">
            <a:extLst>
              <a:ext uri="{FF2B5EF4-FFF2-40B4-BE49-F238E27FC236}">
                <a16:creationId xmlns:a16="http://schemas.microsoft.com/office/drawing/2014/main" id="{61A53B02-68F2-CFBB-2B3E-E601818F95F1}"/>
              </a:ext>
            </a:extLst>
          </p:cNvPr>
          <p:cNvSpPr>
            <a:spLocks noGrp="1"/>
          </p:cNvSpPr>
          <p:nvPr>
            <p:ph type="dt" sz="half" idx="2"/>
          </p:nvPr>
        </p:nvSpPr>
        <p:spPr>
          <a:xfrm>
            <a:off x="381000" y="6356350"/>
            <a:ext cx="2743200" cy="365125"/>
          </a:xfrm>
        </p:spPr>
        <p:txBody>
          <a:bodyPr anchor="ctr">
            <a:normAutofit/>
          </a:bodyPr>
          <a:lstStyle/>
          <a:p>
            <a:pPr rtl="0">
              <a:spcAft>
                <a:spcPts val="600"/>
              </a:spcAft>
            </a:pPr>
            <a:fld id="{869C5EBB-3ACD-4328-88E2-ED059F2361F0}"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F46F7722-2B80-B376-BD67-44912A9D0598}"/>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r>
              <a:rPr lang="it-IT" noProof="0"/>
              <a:t>TITOLO PRESENTAZIONE</a:t>
            </a:r>
          </a:p>
        </p:txBody>
      </p:sp>
      <p:sp>
        <p:nvSpPr>
          <p:cNvPr id="6" name="Segnaposto numero diapositiva 5">
            <a:extLst>
              <a:ext uri="{FF2B5EF4-FFF2-40B4-BE49-F238E27FC236}">
                <a16:creationId xmlns:a16="http://schemas.microsoft.com/office/drawing/2014/main" id="{BB43C7B7-C1B1-E5DF-893E-F9C3108AAAD7}"/>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6</a:t>
            </a:fld>
            <a:endParaRPr lang="it-IT" noProof="0"/>
          </a:p>
        </p:txBody>
      </p:sp>
      <p:graphicFrame>
        <p:nvGraphicFramePr>
          <p:cNvPr id="8" name="Segnaposto contenuto 2">
            <a:extLst>
              <a:ext uri="{FF2B5EF4-FFF2-40B4-BE49-F238E27FC236}">
                <a16:creationId xmlns:a16="http://schemas.microsoft.com/office/drawing/2014/main" id="{FF23D180-32DF-D083-1DD6-279BF48C0353}"/>
              </a:ext>
            </a:extLst>
          </p:cNvPr>
          <p:cNvGraphicFramePr>
            <a:graphicFrameLocks noGrp="1"/>
          </p:cNvGraphicFramePr>
          <p:nvPr>
            <p:ph idx="1"/>
            <p:extLst>
              <p:ext uri="{D42A27DB-BD31-4B8C-83A1-F6EECF244321}">
                <p14:modId xmlns:p14="http://schemas.microsoft.com/office/powerpoint/2010/main" val="1580476867"/>
              </p:ext>
            </p:extLst>
          </p:nvPr>
        </p:nvGraphicFramePr>
        <p:xfrm>
          <a:off x="1167493" y="2017467"/>
          <a:ext cx="9779182" cy="3366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2221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149913-A889-7667-153E-DEDB394C42A6}"/>
              </a:ext>
            </a:extLst>
          </p:cNvPr>
          <p:cNvSpPr>
            <a:spLocks noGrp="1"/>
          </p:cNvSpPr>
          <p:nvPr>
            <p:ph type="title"/>
          </p:nvPr>
        </p:nvSpPr>
        <p:spPr>
          <a:xfrm>
            <a:off x="1167492" y="381000"/>
            <a:ext cx="9779183" cy="1325563"/>
          </a:xfrm>
        </p:spPr>
        <p:txBody>
          <a:bodyPr anchor="b">
            <a:normAutofit/>
          </a:bodyPr>
          <a:lstStyle/>
          <a:p>
            <a:r>
              <a:rPr lang="it-IT" dirty="0"/>
              <a:t>AVANZAMENTO DELLA SPESA/2</a:t>
            </a:r>
          </a:p>
        </p:txBody>
      </p:sp>
      <p:sp>
        <p:nvSpPr>
          <p:cNvPr id="4" name="Segnaposto data 3">
            <a:extLst>
              <a:ext uri="{FF2B5EF4-FFF2-40B4-BE49-F238E27FC236}">
                <a16:creationId xmlns:a16="http://schemas.microsoft.com/office/drawing/2014/main" id="{A742CBDD-04D6-7A23-090F-D2CB4968B432}"/>
              </a:ext>
            </a:extLst>
          </p:cNvPr>
          <p:cNvSpPr>
            <a:spLocks noGrp="1"/>
          </p:cNvSpPr>
          <p:nvPr>
            <p:ph type="dt" sz="half" idx="2"/>
          </p:nvPr>
        </p:nvSpPr>
        <p:spPr>
          <a:xfrm>
            <a:off x="381000" y="6356350"/>
            <a:ext cx="2743200" cy="365125"/>
          </a:xfrm>
        </p:spPr>
        <p:txBody>
          <a:bodyPr anchor="ctr">
            <a:normAutofit/>
          </a:bodyPr>
          <a:lstStyle/>
          <a:p>
            <a:pPr rtl="0">
              <a:spcAft>
                <a:spcPts val="600"/>
              </a:spcAft>
            </a:pPr>
            <a:fld id="{869C5EBB-3ACD-4328-88E2-ED059F2361F0}"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AC85090E-685B-8A72-248A-85595D21E167}"/>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r>
              <a:rPr lang="it-IT" noProof="0"/>
              <a:t>TITOLO PRESENTAZIONE</a:t>
            </a:r>
          </a:p>
        </p:txBody>
      </p:sp>
      <p:sp>
        <p:nvSpPr>
          <p:cNvPr id="6" name="Segnaposto numero diapositiva 5">
            <a:extLst>
              <a:ext uri="{FF2B5EF4-FFF2-40B4-BE49-F238E27FC236}">
                <a16:creationId xmlns:a16="http://schemas.microsoft.com/office/drawing/2014/main" id="{80411E27-2879-82F2-F356-2F6AD64D1F61}"/>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7</a:t>
            </a:fld>
            <a:endParaRPr lang="it-IT" noProof="0"/>
          </a:p>
        </p:txBody>
      </p:sp>
      <p:graphicFrame>
        <p:nvGraphicFramePr>
          <p:cNvPr id="8" name="Segnaposto contenuto 2">
            <a:extLst>
              <a:ext uri="{FF2B5EF4-FFF2-40B4-BE49-F238E27FC236}">
                <a16:creationId xmlns:a16="http://schemas.microsoft.com/office/drawing/2014/main" id="{B022C5AC-7499-2923-5E84-C9EBB49A3446}"/>
              </a:ext>
            </a:extLst>
          </p:cNvPr>
          <p:cNvGraphicFramePr>
            <a:graphicFrameLocks noGrp="1"/>
          </p:cNvGraphicFramePr>
          <p:nvPr>
            <p:ph idx="1"/>
          </p:nvPr>
        </p:nvGraphicFramePr>
        <p:xfrm>
          <a:off x="1167493" y="2017467"/>
          <a:ext cx="9779182" cy="3366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6111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BCE8B0-E160-5F3A-E7F3-A1CDED62FDE7}"/>
              </a:ext>
            </a:extLst>
          </p:cNvPr>
          <p:cNvSpPr>
            <a:spLocks noGrp="1"/>
          </p:cNvSpPr>
          <p:nvPr>
            <p:ph type="title"/>
          </p:nvPr>
        </p:nvSpPr>
        <p:spPr>
          <a:xfrm>
            <a:off x="1167492" y="381000"/>
            <a:ext cx="9779183" cy="1325563"/>
          </a:xfrm>
        </p:spPr>
        <p:txBody>
          <a:bodyPr anchor="b">
            <a:normAutofit/>
          </a:bodyPr>
          <a:lstStyle/>
          <a:p>
            <a:r>
              <a:rPr lang="it-IT" dirty="0"/>
              <a:t>DECRETO ANTICIPAZIONI </a:t>
            </a:r>
          </a:p>
        </p:txBody>
      </p:sp>
      <p:sp>
        <p:nvSpPr>
          <p:cNvPr id="3" name="Segnaposto contenuto 2">
            <a:extLst>
              <a:ext uri="{FF2B5EF4-FFF2-40B4-BE49-F238E27FC236}">
                <a16:creationId xmlns:a16="http://schemas.microsoft.com/office/drawing/2014/main" id="{B21C5AA1-4549-904A-4115-22FDFA460DDC}"/>
              </a:ext>
            </a:extLst>
          </p:cNvPr>
          <p:cNvSpPr>
            <a:spLocks noGrp="1"/>
          </p:cNvSpPr>
          <p:nvPr>
            <p:ph idx="1"/>
          </p:nvPr>
        </p:nvSpPr>
        <p:spPr>
          <a:xfrm>
            <a:off x="1167493" y="2087561"/>
            <a:ext cx="9779182" cy="3366815"/>
          </a:xfrm>
        </p:spPr>
        <p:txBody>
          <a:bodyPr>
            <a:normAutofit/>
          </a:bodyPr>
          <a:lstStyle/>
          <a:p>
            <a:r>
              <a:rPr lang="it-IT" sz="1800" dirty="0"/>
              <a:t>Ai primi di dicembre è stato firmato il decreto del MEF che introduce un meccanismo di «super anticipazioni» per accelerare l’erogazione dei fondi.</a:t>
            </a:r>
          </a:p>
          <a:p>
            <a:r>
              <a:rPr lang="it-IT" sz="1800" dirty="0"/>
              <a:t>I punti chiave:</a:t>
            </a:r>
          </a:p>
          <a:p>
            <a:pPr marL="457200" indent="-457200">
              <a:buFont typeface="Wingdings" panose="05000000000000000000" pitchFamily="2" charset="2"/>
              <a:buChar char="q"/>
            </a:pPr>
            <a:r>
              <a:rPr lang="it-IT" sz="1800" b="1" dirty="0"/>
              <a:t>Anticipazioni fino al 90%</a:t>
            </a:r>
            <a:r>
              <a:rPr lang="it-IT" sz="1800" dirty="0"/>
              <a:t>: il nuovo decreto permette di erogare anticipi fino al 90% del valore complessivo dei progetti, semplificando le procedure di controllo e velocizzando i pagamenti;</a:t>
            </a:r>
          </a:p>
          <a:p>
            <a:pPr marL="457200" indent="-457200">
              <a:buFont typeface="Wingdings" panose="05000000000000000000" pitchFamily="2" charset="2"/>
              <a:buChar char="q"/>
            </a:pPr>
            <a:r>
              <a:rPr lang="it-IT" sz="1800" b="1" dirty="0"/>
              <a:t>Controlli a posteriori</a:t>
            </a:r>
            <a:r>
              <a:rPr lang="it-IT" sz="1800" dirty="0"/>
              <a:t>: i controlli sulla correttezza delle spese saranno effettuati a campione e in un secondo momento, senza bloccare l’erogazione delle anticipazioni;</a:t>
            </a:r>
          </a:p>
          <a:p>
            <a:pPr marL="457200" indent="-457200">
              <a:buFont typeface="Wingdings" panose="05000000000000000000" pitchFamily="2" charset="2"/>
              <a:buChar char="q"/>
            </a:pPr>
            <a:r>
              <a:rPr lang="it-IT" sz="1800" b="1" dirty="0"/>
              <a:t>Aggiornamento della piattaforma Regis</a:t>
            </a:r>
            <a:r>
              <a:rPr lang="it-IT" sz="1800" dirty="0"/>
              <a:t>: gli attuatori dovranno aggiornare regolarmente la piattaforma per monitorare lo stato di avanzamento dei progetti;</a:t>
            </a:r>
          </a:p>
          <a:p>
            <a:pPr marL="457200" indent="-457200">
              <a:buFont typeface="Wingdings" panose="05000000000000000000" pitchFamily="2" charset="2"/>
              <a:buChar char="q"/>
            </a:pPr>
            <a:endParaRPr lang="it-IT" sz="1800" dirty="0"/>
          </a:p>
        </p:txBody>
      </p:sp>
      <p:sp>
        <p:nvSpPr>
          <p:cNvPr id="4" name="Segnaposto data 3">
            <a:extLst>
              <a:ext uri="{FF2B5EF4-FFF2-40B4-BE49-F238E27FC236}">
                <a16:creationId xmlns:a16="http://schemas.microsoft.com/office/drawing/2014/main" id="{8C908897-599E-B4C3-0395-7D91AC8AFF3C}"/>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869C5EBB-3ACD-4328-88E2-ED059F2361F0}"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BCC52B56-05CB-4147-1B1D-8F486599523F}"/>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r>
              <a:rPr lang="it-IT" noProof="0"/>
              <a:t>TITOLO PRESENTAZIONE</a:t>
            </a:r>
          </a:p>
        </p:txBody>
      </p:sp>
      <p:sp>
        <p:nvSpPr>
          <p:cNvPr id="6" name="Segnaposto numero diapositiva 5">
            <a:extLst>
              <a:ext uri="{FF2B5EF4-FFF2-40B4-BE49-F238E27FC236}">
                <a16:creationId xmlns:a16="http://schemas.microsoft.com/office/drawing/2014/main" id="{BC2C6B14-1131-7DDC-9EEF-3F4F945B9B09}"/>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8</a:t>
            </a:fld>
            <a:endParaRPr lang="it-IT" noProof="0"/>
          </a:p>
        </p:txBody>
      </p:sp>
    </p:spTree>
    <p:extLst>
      <p:ext uri="{BB962C8B-B14F-4D97-AF65-F5344CB8AC3E}">
        <p14:creationId xmlns:p14="http://schemas.microsoft.com/office/powerpoint/2010/main" val="408503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1D74CC-BDC0-B789-7046-EA761778F55C}"/>
              </a:ext>
            </a:extLst>
          </p:cNvPr>
          <p:cNvSpPr>
            <a:spLocks noGrp="1"/>
          </p:cNvSpPr>
          <p:nvPr>
            <p:ph type="title"/>
          </p:nvPr>
        </p:nvSpPr>
        <p:spPr>
          <a:xfrm>
            <a:off x="1167492" y="381000"/>
            <a:ext cx="9779183" cy="1325563"/>
          </a:xfrm>
        </p:spPr>
        <p:txBody>
          <a:bodyPr anchor="b">
            <a:normAutofit/>
          </a:bodyPr>
          <a:lstStyle/>
          <a:p>
            <a:r>
              <a:rPr lang="it-IT" dirty="0"/>
              <a:t>LE CRITICITÀ</a:t>
            </a:r>
          </a:p>
        </p:txBody>
      </p:sp>
      <p:sp>
        <p:nvSpPr>
          <p:cNvPr id="4" name="Segnaposto data 3">
            <a:extLst>
              <a:ext uri="{FF2B5EF4-FFF2-40B4-BE49-F238E27FC236}">
                <a16:creationId xmlns:a16="http://schemas.microsoft.com/office/drawing/2014/main" id="{76FF7DBD-04A6-6530-18E3-D2E2C8E4CC7D}"/>
              </a:ext>
            </a:extLst>
          </p:cNvPr>
          <p:cNvSpPr>
            <a:spLocks noGrp="1"/>
          </p:cNvSpPr>
          <p:nvPr>
            <p:ph type="dt" sz="half" idx="2"/>
          </p:nvPr>
        </p:nvSpPr>
        <p:spPr>
          <a:xfrm>
            <a:off x="381000" y="6356350"/>
            <a:ext cx="1701018" cy="365125"/>
          </a:xfrm>
        </p:spPr>
        <p:txBody>
          <a:bodyPr anchor="ctr">
            <a:normAutofit/>
          </a:bodyPr>
          <a:lstStyle/>
          <a:p>
            <a:pPr rtl="0">
              <a:spcAft>
                <a:spcPts val="600"/>
              </a:spcAft>
            </a:pPr>
            <a:fld id="{869C5EBB-3ACD-4328-88E2-ED059F2361F0}" type="datetime1">
              <a:rPr lang="it-IT" noProof="0" smtClean="0"/>
              <a:pPr rtl="0">
                <a:spcAft>
                  <a:spcPts val="600"/>
                </a:spcAft>
              </a:pPr>
              <a:t>18/12/2024</a:t>
            </a:fld>
            <a:endParaRPr lang="it-IT" noProof="0"/>
          </a:p>
        </p:txBody>
      </p:sp>
      <p:sp>
        <p:nvSpPr>
          <p:cNvPr id="5" name="Segnaposto piè di pagina 4">
            <a:extLst>
              <a:ext uri="{FF2B5EF4-FFF2-40B4-BE49-F238E27FC236}">
                <a16:creationId xmlns:a16="http://schemas.microsoft.com/office/drawing/2014/main" id="{8288C4D2-9BEE-CF45-6BD2-2FD53B71C997}"/>
              </a:ext>
            </a:extLst>
          </p:cNvPr>
          <p:cNvSpPr>
            <a:spLocks noGrp="1"/>
          </p:cNvSpPr>
          <p:nvPr>
            <p:ph type="ftr" sz="quarter" idx="3"/>
          </p:nvPr>
        </p:nvSpPr>
        <p:spPr>
          <a:xfrm>
            <a:off x="4038600" y="6356350"/>
            <a:ext cx="4114800" cy="365125"/>
          </a:xfrm>
        </p:spPr>
        <p:txBody>
          <a:bodyPr anchor="ctr">
            <a:normAutofit/>
          </a:bodyPr>
          <a:lstStyle/>
          <a:p>
            <a:pPr rtl="0">
              <a:spcAft>
                <a:spcPts val="600"/>
              </a:spcAft>
            </a:pPr>
            <a:r>
              <a:rPr lang="it-IT" noProof="0"/>
              <a:t>TITOLO PRESENTAZIONE</a:t>
            </a:r>
          </a:p>
        </p:txBody>
      </p:sp>
      <p:sp>
        <p:nvSpPr>
          <p:cNvPr id="6" name="Segnaposto numero diapositiva 5">
            <a:extLst>
              <a:ext uri="{FF2B5EF4-FFF2-40B4-BE49-F238E27FC236}">
                <a16:creationId xmlns:a16="http://schemas.microsoft.com/office/drawing/2014/main" id="{E5DC4030-9B5C-B743-FFE3-D75BE141131D}"/>
              </a:ext>
            </a:extLst>
          </p:cNvPr>
          <p:cNvSpPr>
            <a:spLocks noGrp="1"/>
          </p:cNvSpPr>
          <p:nvPr>
            <p:ph type="sldNum" sz="quarter" idx="4"/>
          </p:nvPr>
        </p:nvSpPr>
        <p:spPr>
          <a:xfrm>
            <a:off x="10153276" y="6356350"/>
            <a:ext cx="1657723" cy="365125"/>
          </a:xfrm>
        </p:spPr>
        <p:txBody>
          <a:bodyPr anchor="ctr">
            <a:normAutofit/>
          </a:bodyPr>
          <a:lstStyle/>
          <a:p>
            <a:pPr rtl="0">
              <a:spcAft>
                <a:spcPts val="600"/>
              </a:spcAft>
            </a:pPr>
            <a:fld id="{294A09A9-5501-47C1-A89A-A340965A2BE2}" type="slidenum">
              <a:rPr lang="it-IT" noProof="0" smtClean="0"/>
              <a:pPr rtl="0">
                <a:spcAft>
                  <a:spcPts val="600"/>
                </a:spcAft>
              </a:pPr>
              <a:t>9</a:t>
            </a:fld>
            <a:endParaRPr lang="it-IT" noProof="0"/>
          </a:p>
        </p:txBody>
      </p:sp>
      <p:graphicFrame>
        <p:nvGraphicFramePr>
          <p:cNvPr id="8" name="Segnaposto contenuto 2">
            <a:extLst>
              <a:ext uri="{FF2B5EF4-FFF2-40B4-BE49-F238E27FC236}">
                <a16:creationId xmlns:a16="http://schemas.microsoft.com/office/drawing/2014/main" id="{98A22FFC-AFEB-AD34-067D-E83AC535282B}"/>
              </a:ext>
            </a:extLst>
          </p:cNvPr>
          <p:cNvGraphicFramePr>
            <a:graphicFrameLocks noGrp="1"/>
          </p:cNvGraphicFramePr>
          <p:nvPr>
            <p:ph idx="1"/>
            <p:extLst>
              <p:ext uri="{D42A27DB-BD31-4B8C-83A1-F6EECF244321}">
                <p14:modId xmlns:p14="http://schemas.microsoft.com/office/powerpoint/2010/main" val="1983289094"/>
              </p:ext>
            </p:extLst>
          </p:nvPr>
        </p:nvGraphicFramePr>
        <p:xfrm>
          <a:off x="1167493" y="2087561"/>
          <a:ext cx="10562052" cy="3903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6807825"/>
      </p:ext>
    </p:extLst>
  </p:cSld>
  <p:clrMapOvr>
    <a:masterClrMapping/>
  </p:clrMapOvr>
</p:sld>
</file>

<file path=ppt/theme/theme1.xml><?xml version="1.0" encoding="utf-8"?>
<a:theme xmlns:a="http://schemas.openxmlformats.org/drawingml/2006/main" name="Tema di Office">
  <a:themeElements>
    <a:clrScheme name="Blu cal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9457591_TF45331398_Win32" id="{8851CF0C-D36D-4A7B-BE68-3F7BED534F0B}" vid="{2EB0F34E-7874-4900-9060-48E970E3B15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3.xml><?xml version="1.0" encoding="utf-8"?>
<ds:datastoreItem xmlns:ds="http://schemas.openxmlformats.org/officeDocument/2006/customXml" ds:itemID="{4D5BAB77-79E1-4739-AA51-10C9079186D6}">
  <ds:schemaRef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microsoft.com/sharepoint/v3"/>
    <ds:schemaRef ds:uri="230e9df3-be65-4c73-a93b-d1236ebd677e"/>
    <ds:schemaRef ds:uri="http://schemas.openxmlformats.org/package/2006/metadata/core-properties"/>
    <ds:schemaRef ds:uri="16c05727-aa75-4e4a-9b5f-8a80a1165891"/>
    <ds:schemaRef ds:uri="71af3243-3dd4-4a8d-8c0d-dd76da1f02a5"/>
    <ds:schemaRef ds:uri="http://www.w3.org/XML/1998/namespace"/>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
  <TotalTime>0</TotalTime>
  <Words>1470</Words>
  <Application>Microsoft Office PowerPoint</Application>
  <PresentationFormat>Widescreen</PresentationFormat>
  <Paragraphs>112</Paragraphs>
  <Slides>16</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Abadi</vt:lpstr>
      <vt:lpstr>Arial</vt:lpstr>
      <vt:lpstr>Calibri</vt:lpstr>
      <vt:lpstr>Tenorite</vt:lpstr>
      <vt:lpstr>Wingdings</vt:lpstr>
      <vt:lpstr>Tema di Office</vt:lpstr>
      <vt:lpstr>LO STATO DI AVANZAMENTO DEL PNRR</vt:lpstr>
      <vt:lpstr>SCADENZE E OBIETTIVI</vt:lpstr>
      <vt:lpstr>Presentazione standard di PowerPoint</vt:lpstr>
      <vt:lpstr>STATO DI AVANZAMENTO PROGETTI</vt:lpstr>
      <vt:lpstr>Presentazione standard di PowerPoint</vt:lpstr>
      <vt:lpstr>AVANZAMENTO DELLA SPESA</vt:lpstr>
      <vt:lpstr>AVANZAMENTO DELLA SPESA/2</vt:lpstr>
      <vt:lpstr>DECRETO ANTICIPAZIONI </vt:lpstr>
      <vt:lpstr>LE CRITICITÀ</vt:lpstr>
      <vt:lpstr>SEMPLIFICARE IL PNRR – L’INDAGINE DELL’OSSERVATORIO RECOVERY PLAN</vt:lpstr>
      <vt:lpstr>Presentazione standard di PowerPoint</vt:lpstr>
      <vt:lpstr>Altre proposte di semplificazione</vt:lpstr>
      <vt:lpstr>LE SFIDE FUTURE NELLA RELAZIONE SEMESTRALE DELLA CORTE DEI CONTI</vt:lpstr>
      <vt:lpstr>PIANO TRANSIZIONE 5.0 LE MODIFICHE NELLA LEGGE DI BILANCIO</vt:lpstr>
      <vt:lpstr>PNRR E POLITICHE DI COESIONE</vt:lpstr>
      <vt:lpstr>IL NUOVO MINISTRO PER IL PNRR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 STATO DI AVANZAMENTO DEL PNRR</dc:title>
  <dc:creator>Manuela Furini</dc:creator>
  <cp:lastModifiedBy>Manuela Furini</cp:lastModifiedBy>
  <cp:revision>85</cp:revision>
  <cp:lastPrinted>2023-06-19T08:52:42Z</cp:lastPrinted>
  <dcterms:created xsi:type="dcterms:W3CDTF">2022-05-03T06:48:00Z</dcterms:created>
  <dcterms:modified xsi:type="dcterms:W3CDTF">2024-12-18T10:23:10Z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