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817" r:id="rId1"/>
  </p:sldMasterIdLst>
  <p:notesMasterIdLst>
    <p:notesMasterId r:id="rId6"/>
  </p:notesMasterIdLst>
  <p:sldIdLst>
    <p:sldId id="793" r:id="rId2"/>
    <p:sldId id="780" r:id="rId3"/>
    <p:sldId id="794" r:id="rId4"/>
    <p:sldId id="802" r:id="rId5"/>
  </p:sldIdLst>
  <p:sldSz cx="12192000" cy="6858000"/>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B85F"/>
    <a:srgbClr val="000000"/>
    <a:srgbClr val="73D385"/>
    <a:srgbClr val="84D894"/>
    <a:srgbClr val="A9E9A9"/>
    <a:srgbClr val="E5F3D5"/>
    <a:srgbClr val="C4E59F"/>
    <a:srgbClr val="009900"/>
    <a:srgbClr val="008000"/>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8E9614F-0E96-452B-B7D3-C6CB4C9191F2}" v="2" dt="2025-05-07T18:45:06.462"/>
  </p1510:revLst>
</p1510:revInfo>
</file>

<file path=ppt/tableStyles.xml><?xml version="1.0" encoding="utf-8"?>
<a:tblStyleLst xmlns:a="http://schemas.openxmlformats.org/drawingml/2006/main" def="{5C22544A-7EE6-4342-B048-85BDC9FD1C3A}">
  <a:tblStyle styleId="{0E3FDE45-AF77-4B5C-9715-49D594BDF05E}" styleName="Stile chiaro 1 - Colore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A111915-BE36-4E01-A7E5-04B1672EAD32}" styleName="Stile chiaro 2 - Colore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ABFCF23-3B69-468F-B69F-88F6DE6A72F2}" styleName="Stile medio 1 - Colore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68D230F3-CF80-4859-8CE7-A43EE81993B5}" styleName="Stile chiaro 1 - Colore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E8B1032C-EA38-4F05-BA0D-38AFFFC7BED3}" styleName="Stile chiaro 3 - Colore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12C8C85-51F0-491E-9774-3900AFEF0FD7}" styleName="Stile chiaro 2 - Colore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ile medio 2 - Color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809" autoAdjust="0"/>
    <p:restoredTop sz="94504"/>
  </p:normalViewPr>
  <p:slideViewPr>
    <p:cSldViewPr snapToGrid="0" snapToObjects="1">
      <p:cViewPr varScale="1">
        <p:scale>
          <a:sx n="117" d="100"/>
          <a:sy n="117" d="100"/>
        </p:scale>
        <p:origin x="174" y="28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A88E5DA4-5158-3645-9C1C-D2A4170B6A8C}" type="datetimeFigureOut">
              <a:rPr lang="it-IT" smtClean="0"/>
              <a:t>14/05/2025</a:t>
            </a:fld>
            <a:endParaRPr lang="it-IT"/>
          </a:p>
        </p:txBody>
      </p:sp>
      <p:sp>
        <p:nvSpPr>
          <p:cNvPr id="4" name="Segnaposto immagin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F28061B2-3DDE-574C-A16F-BE94B7694E07}" type="slidenum">
              <a:rPr lang="it-IT" smtClean="0"/>
              <a:t>‹N›</a:t>
            </a:fld>
            <a:endParaRPr lang="it-IT"/>
          </a:p>
        </p:txBody>
      </p:sp>
    </p:spTree>
    <p:extLst>
      <p:ext uri="{BB962C8B-B14F-4D97-AF65-F5344CB8AC3E}">
        <p14:creationId xmlns:p14="http://schemas.microsoft.com/office/powerpoint/2010/main" val="254040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9.jpeg"/><Relationship Id="rId4" Type="http://schemas.openxmlformats.org/officeDocument/2006/relationships/image" Target="../media/image8.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UTILITALIA - Vuota">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UTILITALIA - Gradient 04">
    <p:bg>
      <p:bgPr>
        <a:gradFill>
          <a:gsLst>
            <a:gs pos="0">
              <a:schemeClr val="accent2"/>
            </a:gs>
            <a:gs pos="100000">
              <a:schemeClr val="accent4"/>
            </a:gs>
          </a:gsLst>
          <a:path path="circle">
            <a:fillToRect t="100000" r="100000"/>
          </a:path>
        </a:gradFill>
        <a:effectLst/>
      </p:bgPr>
    </p:bg>
    <p:spTree>
      <p:nvGrpSpPr>
        <p:cNvPr id="1" name=""/>
        <p:cNvGrpSpPr/>
        <p:nvPr/>
      </p:nvGrpSpPr>
      <p:grpSpPr>
        <a:xfrm>
          <a:off x="0" y="0"/>
          <a:ext cx="0" cy="0"/>
          <a:chOff x="0" y="0"/>
          <a:chExt cx="0" cy="0"/>
        </a:xfrm>
      </p:grpSpPr>
      <p:sp>
        <p:nvSpPr>
          <p:cNvPr id="50" name="Subtitle &amp; Category #01">
            <a:extLst>
              <a:ext uri="{FF2B5EF4-FFF2-40B4-BE49-F238E27FC236}">
                <a16:creationId xmlns:a16="http://schemas.microsoft.com/office/drawing/2014/main" id="{34DCEE69-7392-4639-A71D-5D6482CA11B1}"/>
              </a:ext>
            </a:extLst>
          </p:cNvPr>
          <p:cNvSpPr>
            <a:spLocks noGrp="1"/>
          </p:cNvSpPr>
          <p:nvPr>
            <p:ph type="body" sz="quarter" idx="16" hasCustomPrompt="1"/>
          </p:nvPr>
        </p:nvSpPr>
        <p:spPr>
          <a:xfrm>
            <a:off x="622625" y="700566"/>
            <a:ext cx="5014563" cy="193899"/>
          </a:xfrm>
          <a:prstGeom prst="rect">
            <a:avLst/>
          </a:prstGeom>
          <a:noFill/>
        </p:spPr>
        <p:txBody>
          <a:bodyPr lIns="0" tIns="0" rIns="0" bIns="0" anchor="ctr">
            <a:noAutofit/>
          </a:bodyPr>
          <a:lstStyle>
            <a:lvl1pPr marL="0" indent="0" algn="l">
              <a:buNone/>
              <a:defRPr sz="1400" b="0" i="0">
                <a:solidFill>
                  <a:schemeClr val="tx1">
                    <a:lumMod val="50000"/>
                    <a:lumOff val="50000"/>
                    <a:alpha val="60000"/>
                  </a:schemeClr>
                </a:solidFill>
                <a:latin typeface="+mn-lt"/>
              </a:defRPr>
            </a:lvl1pPr>
          </a:lstStyle>
          <a:p>
            <a:pPr lvl="0"/>
            <a:r>
              <a:rPr lang="en-US" dirty="0" err="1"/>
              <a:t>Sottotitolo</a:t>
            </a:r>
            <a:endParaRPr lang="en-US" dirty="0"/>
          </a:p>
        </p:txBody>
      </p:sp>
      <p:sp>
        <p:nvSpPr>
          <p:cNvPr id="51" name="Main Title #01">
            <a:extLst>
              <a:ext uri="{FF2B5EF4-FFF2-40B4-BE49-F238E27FC236}">
                <a16:creationId xmlns:a16="http://schemas.microsoft.com/office/drawing/2014/main" id="{3D5F411E-140D-4965-9E99-2EC45013244B}"/>
              </a:ext>
            </a:extLst>
          </p:cNvPr>
          <p:cNvSpPr>
            <a:spLocks noGrp="1"/>
          </p:cNvSpPr>
          <p:nvPr>
            <p:ph type="body" sz="quarter" idx="15" hasCustomPrompt="1"/>
          </p:nvPr>
        </p:nvSpPr>
        <p:spPr>
          <a:xfrm>
            <a:off x="622625" y="288986"/>
            <a:ext cx="5014563" cy="387798"/>
          </a:xfrm>
          <a:prstGeom prst="rect">
            <a:avLst/>
          </a:prstGeom>
          <a:noFill/>
        </p:spPr>
        <p:txBody>
          <a:bodyPr lIns="0" tIns="0" rIns="0" bIns="0" anchor="ctr">
            <a:noAutofit/>
          </a:bodyPr>
          <a:lstStyle>
            <a:lvl1pPr marL="0" indent="0" algn="l">
              <a:buNone/>
              <a:defRPr sz="2800" spc="-150">
                <a:solidFill>
                  <a:schemeClr val="tx1"/>
                </a:solidFill>
                <a:latin typeface="+mj-lt"/>
              </a:defRPr>
            </a:lvl1pPr>
            <a:lvl2pPr algn="ctr">
              <a:defRPr/>
            </a:lvl2pPr>
            <a:lvl3pPr algn="ctr">
              <a:defRPr/>
            </a:lvl3pPr>
            <a:lvl4pPr algn="ctr">
              <a:defRPr/>
            </a:lvl4pPr>
            <a:lvl5pPr algn="ctr">
              <a:defRPr/>
            </a:lvl5pPr>
          </a:lstStyle>
          <a:p>
            <a:pPr lvl="0"/>
            <a:r>
              <a:rPr lang="en-US" dirty="0" err="1"/>
              <a:t>Titolo</a:t>
            </a:r>
            <a:r>
              <a:rPr lang="en-US" dirty="0"/>
              <a:t> del </a:t>
            </a:r>
            <a:r>
              <a:rPr lang="en-US" dirty="0" err="1"/>
              <a:t>separatore</a:t>
            </a:r>
            <a:endParaRPr lang="en-US" dirty="0"/>
          </a:p>
        </p:txBody>
      </p:sp>
      <p:pic>
        <p:nvPicPr>
          <p:cNvPr id="2" name="Immagine 1">
            <a:extLst>
              <a:ext uri="{FF2B5EF4-FFF2-40B4-BE49-F238E27FC236}">
                <a16:creationId xmlns:a16="http://schemas.microsoft.com/office/drawing/2014/main" id="{B406027D-9371-5768-16A3-75351E41173E}"/>
              </a:ext>
            </a:extLst>
          </p:cNvPr>
          <p:cNvPicPr>
            <a:picLocks noChangeAspect="1"/>
          </p:cNvPicPr>
          <p:nvPr userDrawn="1"/>
        </p:nvPicPr>
        <p:blipFill rotWithShape="1">
          <a:blip r:embed="rId2">
            <a:clrChange>
              <a:clrFrom>
                <a:srgbClr val="231F1E"/>
              </a:clrFrom>
              <a:clrTo>
                <a:srgbClr val="231F1E">
                  <a:alpha val="0"/>
                </a:srgbClr>
              </a:clrTo>
            </a:clrChange>
            <a:lum bright="70000" contrast="-70000"/>
            <a:extLst>
              <a:ext uri="{28A0092B-C50C-407E-A947-70E740481C1C}">
                <a14:useLocalDpi xmlns:a14="http://schemas.microsoft.com/office/drawing/2010/main" val="0"/>
              </a:ext>
            </a:extLst>
          </a:blip>
          <a:srcRect b="5364"/>
          <a:stretch/>
        </p:blipFill>
        <p:spPr>
          <a:xfrm>
            <a:off x="8592818" y="5344357"/>
            <a:ext cx="3250199" cy="1091955"/>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UTILITALIA - Gradient 05">
    <p:bg>
      <p:bgPr>
        <a:gradFill>
          <a:gsLst>
            <a:gs pos="0">
              <a:schemeClr val="accent4"/>
            </a:gs>
            <a:gs pos="100000">
              <a:schemeClr val="accent5"/>
            </a:gs>
          </a:gsLst>
          <a:lin ang="2400000" scaled="0"/>
        </a:gradFill>
        <a:effectLst/>
      </p:bgPr>
    </p:bg>
    <p:spTree>
      <p:nvGrpSpPr>
        <p:cNvPr id="1" name=""/>
        <p:cNvGrpSpPr/>
        <p:nvPr/>
      </p:nvGrpSpPr>
      <p:grpSpPr>
        <a:xfrm>
          <a:off x="0" y="0"/>
          <a:ext cx="0" cy="0"/>
          <a:chOff x="0" y="0"/>
          <a:chExt cx="0" cy="0"/>
        </a:xfrm>
      </p:grpSpPr>
      <p:sp>
        <p:nvSpPr>
          <p:cNvPr id="50" name="Subtitle &amp; Category #01">
            <a:extLst>
              <a:ext uri="{FF2B5EF4-FFF2-40B4-BE49-F238E27FC236}">
                <a16:creationId xmlns:a16="http://schemas.microsoft.com/office/drawing/2014/main" id="{34DCEE69-7392-4639-A71D-5D6482CA11B1}"/>
              </a:ext>
            </a:extLst>
          </p:cNvPr>
          <p:cNvSpPr>
            <a:spLocks noGrp="1"/>
          </p:cNvSpPr>
          <p:nvPr>
            <p:ph type="body" sz="quarter" idx="16" hasCustomPrompt="1"/>
          </p:nvPr>
        </p:nvSpPr>
        <p:spPr>
          <a:xfrm>
            <a:off x="622625" y="700566"/>
            <a:ext cx="5014563" cy="193899"/>
          </a:xfrm>
          <a:prstGeom prst="rect">
            <a:avLst/>
          </a:prstGeom>
          <a:noFill/>
        </p:spPr>
        <p:txBody>
          <a:bodyPr lIns="0" tIns="0" rIns="0" bIns="0" anchor="ctr">
            <a:noAutofit/>
          </a:bodyPr>
          <a:lstStyle>
            <a:lvl1pPr marL="0" indent="0" algn="l">
              <a:buNone/>
              <a:defRPr sz="1400" b="0" i="0">
                <a:solidFill>
                  <a:schemeClr val="tx1">
                    <a:lumMod val="50000"/>
                    <a:lumOff val="50000"/>
                    <a:alpha val="60000"/>
                  </a:schemeClr>
                </a:solidFill>
                <a:latin typeface="+mn-lt"/>
              </a:defRPr>
            </a:lvl1pPr>
          </a:lstStyle>
          <a:p>
            <a:pPr lvl="0"/>
            <a:r>
              <a:rPr lang="en-US" dirty="0" err="1"/>
              <a:t>Sottotitolo</a:t>
            </a:r>
            <a:endParaRPr lang="en-US" dirty="0"/>
          </a:p>
        </p:txBody>
      </p:sp>
      <p:sp>
        <p:nvSpPr>
          <p:cNvPr id="51" name="Main Title #01">
            <a:extLst>
              <a:ext uri="{FF2B5EF4-FFF2-40B4-BE49-F238E27FC236}">
                <a16:creationId xmlns:a16="http://schemas.microsoft.com/office/drawing/2014/main" id="{3D5F411E-140D-4965-9E99-2EC45013244B}"/>
              </a:ext>
            </a:extLst>
          </p:cNvPr>
          <p:cNvSpPr>
            <a:spLocks noGrp="1"/>
          </p:cNvSpPr>
          <p:nvPr>
            <p:ph type="body" sz="quarter" idx="15" hasCustomPrompt="1"/>
          </p:nvPr>
        </p:nvSpPr>
        <p:spPr>
          <a:xfrm>
            <a:off x="622625" y="288986"/>
            <a:ext cx="5014563" cy="387798"/>
          </a:xfrm>
          <a:prstGeom prst="rect">
            <a:avLst/>
          </a:prstGeom>
          <a:noFill/>
        </p:spPr>
        <p:txBody>
          <a:bodyPr lIns="0" tIns="0" rIns="0" bIns="0" anchor="ctr">
            <a:noAutofit/>
          </a:bodyPr>
          <a:lstStyle>
            <a:lvl1pPr marL="0" indent="0" algn="l">
              <a:buNone/>
              <a:defRPr sz="2800" spc="-150">
                <a:solidFill>
                  <a:schemeClr val="tx1"/>
                </a:solidFill>
                <a:latin typeface="+mj-lt"/>
              </a:defRPr>
            </a:lvl1pPr>
            <a:lvl2pPr algn="ctr">
              <a:defRPr/>
            </a:lvl2pPr>
            <a:lvl3pPr algn="ctr">
              <a:defRPr/>
            </a:lvl3pPr>
            <a:lvl4pPr algn="ctr">
              <a:defRPr/>
            </a:lvl4pPr>
            <a:lvl5pPr algn="ctr">
              <a:defRPr/>
            </a:lvl5pPr>
          </a:lstStyle>
          <a:p>
            <a:pPr lvl="0"/>
            <a:r>
              <a:rPr lang="en-US" dirty="0" err="1"/>
              <a:t>Titolo</a:t>
            </a:r>
            <a:r>
              <a:rPr lang="en-US" dirty="0"/>
              <a:t> del </a:t>
            </a:r>
            <a:r>
              <a:rPr lang="en-US" dirty="0" err="1"/>
              <a:t>separatore</a:t>
            </a:r>
            <a:endParaRPr lang="en-US" dirty="0"/>
          </a:p>
        </p:txBody>
      </p:sp>
      <p:pic>
        <p:nvPicPr>
          <p:cNvPr id="2" name="Immagine 1">
            <a:extLst>
              <a:ext uri="{FF2B5EF4-FFF2-40B4-BE49-F238E27FC236}">
                <a16:creationId xmlns:a16="http://schemas.microsoft.com/office/drawing/2014/main" id="{E34433AF-6D21-A31B-BC3C-B1F4C287CBD1}"/>
              </a:ext>
            </a:extLst>
          </p:cNvPr>
          <p:cNvPicPr>
            <a:picLocks noChangeAspect="1"/>
          </p:cNvPicPr>
          <p:nvPr userDrawn="1"/>
        </p:nvPicPr>
        <p:blipFill rotWithShape="1">
          <a:blip r:embed="rId2">
            <a:clrChange>
              <a:clrFrom>
                <a:srgbClr val="231F1E"/>
              </a:clrFrom>
              <a:clrTo>
                <a:srgbClr val="231F1E">
                  <a:alpha val="0"/>
                </a:srgbClr>
              </a:clrTo>
            </a:clrChange>
            <a:lum bright="70000" contrast="-70000"/>
            <a:extLst>
              <a:ext uri="{28A0092B-C50C-407E-A947-70E740481C1C}">
                <a14:useLocalDpi xmlns:a14="http://schemas.microsoft.com/office/drawing/2010/main" val="0"/>
              </a:ext>
            </a:extLst>
          </a:blip>
          <a:srcRect b="5364"/>
          <a:stretch/>
        </p:blipFill>
        <p:spPr>
          <a:xfrm>
            <a:off x="8592818" y="5344357"/>
            <a:ext cx="3250199" cy="1091955"/>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UTILITALIA - Gradient 06">
    <p:bg>
      <p:bgPr>
        <a:gradFill>
          <a:gsLst>
            <a:gs pos="0">
              <a:schemeClr val="accent1"/>
            </a:gs>
            <a:gs pos="0">
              <a:schemeClr val="accent3"/>
            </a:gs>
            <a:gs pos="100000">
              <a:schemeClr val="accent4"/>
            </a:gs>
          </a:gsLst>
          <a:path path="circle">
            <a:fillToRect t="100000" r="100000"/>
          </a:path>
        </a:gradFill>
        <a:effectLst/>
      </p:bgPr>
    </p:bg>
    <p:spTree>
      <p:nvGrpSpPr>
        <p:cNvPr id="1" name=""/>
        <p:cNvGrpSpPr/>
        <p:nvPr/>
      </p:nvGrpSpPr>
      <p:grpSpPr>
        <a:xfrm>
          <a:off x="0" y="0"/>
          <a:ext cx="0" cy="0"/>
          <a:chOff x="0" y="0"/>
          <a:chExt cx="0" cy="0"/>
        </a:xfrm>
      </p:grpSpPr>
      <p:sp>
        <p:nvSpPr>
          <p:cNvPr id="50" name="Subtitle &amp; Category #01">
            <a:extLst>
              <a:ext uri="{FF2B5EF4-FFF2-40B4-BE49-F238E27FC236}">
                <a16:creationId xmlns:a16="http://schemas.microsoft.com/office/drawing/2014/main" id="{34DCEE69-7392-4639-A71D-5D6482CA11B1}"/>
              </a:ext>
            </a:extLst>
          </p:cNvPr>
          <p:cNvSpPr>
            <a:spLocks noGrp="1"/>
          </p:cNvSpPr>
          <p:nvPr>
            <p:ph type="body" sz="quarter" idx="16" hasCustomPrompt="1"/>
          </p:nvPr>
        </p:nvSpPr>
        <p:spPr>
          <a:xfrm>
            <a:off x="622625" y="700566"/>
            <a:ext cx="5014563" cy="193899"/>
          </a:xfrm>
          <a:prstGeom prst="rect">
            <a:avLst/>
          </a:prstGeom>
          <a:noFill/>
        </p:spPr>
        <p:txBody>
          <a:bodyPr lIns="0" tIns="0" rIns="0" bIns="0" anchor="ctr">
            <a:noAutofit/>
          </a:bodyPr>
          <a:lstStyle>
            <a:lvl1pPr marL="0" indent="0" algn="l">
              <a:buNone/>
              <a:defRPr sz="1400" b="0" i="0">
                <a:solidFill>
                  <a:schemeClr val="tx1">
                    <a:lumMod val="50000"/>
                    <a:lumOff val="50000"/>
                    <a:alpha val="60000"/>
                  </a:schemeClr>
                </a:solidFill>
                <a:latin typeface="+mn-lt"/>
              </a:defRPr>
            </a:lvl1pPr>
          </a:lstStyle>
          <a:p>
            <a:pPr lvl="0"/>
            <a:r>
              <a:rPr lang="en-US" dirty="0" err="1"/>
              <a:t>Sottotitolo</a:t>
            </a:r>
            <a:endParaRPr lang="en-US" dirty="0"/>
          </a:p>
        </p:txBody>
      </p:sp>
      <p:sp>
        <p:nvSpPr>
          <p:cNvPr id="51" name="Main Title #01">
            <a:extLst>
              <a:ext uri="{FF2B5EF4-FFF2-40B4-BE49-F238E27FC236}">
                <a16:creationId xmlns:a16="http://schemas.microsoft.com/office/drawing/2014/main" id="{3D5F411E-140D-4965-9E99-2EC45013244B}"/>
              </a:ext>
            </a:extLst>
          </p:cNvPr>
          <p:cNvSpPr>
            <a:spLocks noGrp="1"/>
          </p:cNvSpPr>
          <p:nvPr>
            <p:ph type="body" sz="quarter" idx="15" hasCustomPrompt="1"/>
          </p:nvPr>
        </p:nvSpPr>
        <p:spPr>
          <a:xfrm>
            <a:off x="622625" y="288986"/>
            <a:ext cx="5014563" cy="387798"/>
          </a:xfrm>
          <a:prstGeom prst="rect">
            <a:avLst/>
          </a:prstGeom>
          <a:noFill/>
        </p:spPr>
        <p:txBody>
          <a:bodyPr lIns="0" tIns="0" rIns="0" bIns="0" anchor="ctr">
            <a:noAutofit/>
          </a:bodyPr>
          <a:lstStyle>
            <a:lvl1pPr marL="0" indent="0" algn="l">
              <a:buNone/>
              <a:defRPr sz="2800" spc="-150">
                <a:solidFill>
                  <a:schemeClr val="tx1"/>
                </a:solidFill>
                <a:latin typeface="+mj-lt"/>
              </a:defRPr>
            </a:lvl1pPr>
            <a:lvl2pPr algn="ctr">
              <a:defRPr/>
            </a:lvl2pPr>
            <a:lvl3pPr algn="ctr">
              <a:defRPr/>
            </a:lvl3pPr>
            <a:lvl4pPr algn="ctr">
              <a:defRPr/>
            </a:lvl4pPr>
            <a:lvl5pPr algn="ctr">
              <a:defRPr/>
            </a:lvl5pPr>
          </a:lstStyle>
          <a:p>
            <a:pPr lvl="0"/>
            <a:r>
              <a:rPr lang="en-US" dirty="0" err="1"/>
              <a:t>Titolo</a:t>
            </a:r>
            <a:r>
              <a:rPr lang="en-US" dirty="0"/>
              <a:t> del </a:t>
            </a:r>
            <a:r>
              <a:rPr lang="en-US" dirty="0" err="1"/>
              <a:t>separatore</a:t>
            </a:r>
            <a:endParaRPr lang="en-US" dirty="0"/>
          </a:p>
        </p:txBody>
      </p:sp>
      <p:pic>
        <p:nvPicPr>
          <p:cNvPr id="2" name="Immagine 1">
            <a:extLst>
              <a:ext uri="{FF2B5EF4-FFF2-40B4-BE49-F238E27FC236}">
                <a16:creationId xmlns:a16="http://schemas.microsoft.com/office/drawing/2014/main" id="{903A217E-667D-B869-768C-F49B9590F425}"/>
              </a:ext>
            </a:extLst>
          </p:cNvPr>
          <p:cNvPicPr>
            <a:picLocks noChangeAspect="1"/>
          </p:cNvPicPr>
          <p:nvPr userDrawn="1"/>
        </p:nvPicPr>
        <p:blipFill rotWithShape="1">
          <a:blip r:embed="rId2">
            <a:clrChange>
              <a:clrFrom>
                <a:srgbClr val="231F1E"/>
              </a:clrFrom>
              <a:clrTo>
                <a:srgbClr val="231F1E">
                  <a:alpha val="0"/>
                </a:srgbClr>
              </a:clrTo>
            </a:clrChange>
            <a:lum bright="70000" contrast="-70000"/>
            <a:extLst>
              <a:ext uri="{28A0092B-C50C-407E-A947-70E740481C1C}">
                <a14:useLocalDpi xmlns:a14="http://schemas.microsoft.com/office/drawing/2010/main" val="0"/>
              </a:ext>
            </a:extLst>
          </a:blip>
          <a:srcRect b="5364"/>
          <a:stretch/>
        </p:blipFill>
        <p:spPr>
          <a:xfrm>
            <a:off x="8592818" y="5344357"/>
            <a:ext cx="3250199" cy="1091955"/>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TILITALIA - Gradient 07">
    <p:bg>
      <p:bgPr>
        <a:gradFill>
          <a:gsLst>
            <a:gs pos="0">
              <a:schemeClr val="accent1"/>
            </a:gs>
            <a:gs pos="100000">
              <a:schemeClr val="accent5"/>
            </a:gs>
          </a:gsLst>
          <a:path path="circle">
            <a:fillToRect l="100000" b="100000"/>
          </a:path>
        </a:gradFill>
        <a:effectLst/>
      </p:bgPr>
    </p:bg>
    <p:spTree>
      <p:nvGrpSpPr>
        <p:cNvPr id="1" name=""/>
        <p:cNvGrpSpPr/>
        <p:nvPr/>
      </p:nvGrpSpPr>
      <p:grpSpPr>
        <a:xfrm>
          <a:off x="0" y="0"/>
          <a:ext cx="0" cy="0"/>
          <a:chOff x="0" y="0"/>
          <a:chExt cx="0" cy="0"/>
        </a:xfrm>
      </p:grpSpPr>
      <p:sp>
        <p:nvSpPr>
          <p:cNvPr id="50" name="Subtitle &amp; Category #01">
            <a:extLst>
              <a:ext uri="{FF2B5EF4-FFF2-40B4-BE49-F238E27FC236}">
                <a16:creationId xmlns:a16="http://schemas.microsoft.com/office/drawing/2014/main" id="{34DCEE69-7392-4639-A71D-5D6482CA11B1}"/>
              </a:ext>
            </a:extLst>
          </p:cNvPr>
          <p:cNvSpPr>
            <a:spLocks noGrp="1"/>
          </p:cNvSpPr>
          <p:nvPr>
            <p:ph type="body" sz="quarter" idx="16" hasCustomPrompt="1"/>
          </p:nvPr>
        </p:nvSpPr>
        <p:spPr>
          <a:xfrm>
            <a:off x="622625" y="700566"/>
            <a:ext cx="5014563" cy="193899"/>
          </a:xfrm>
          <a:prstGeom prst="rect">
            <a:avLst/>
          </a:prstGeom>
          <a:noFill/>
        </p:spPr>
        <p:txBody>
          <a:bodyPr lIns="0" tIns="0" rIns="0" bIns="0" anchor="ctr">
            <a:noAutofit/>
          </a:bodyPr>
          <a:lstStyle>
            <a:lvl1pPr marL="0" indent="0" algn="l">
              <a:buNone/>
              <a:defRPr sz="1400" b="0" i="0">
                <a:solidFill>
                  <a:schemeClr val="tx1">
                    <a:lumMod val="50000"/>
                    <a:lumOff val="50000"/>
                    <a:alpha val="60000"/>
                  </a:schemeClr>
                </a:solidFill>
                <a:latin typeface="+mn-lt"/>
              </a:defRPr>
            </a:lvl1pPr>
          </a:lstStyle>
          <a:p>
            <a:pPr lvl="0"/>
            <a:r>
              <a:rPr lang="en-US" dirty="0" err="1"/>
              <a:t>Sottotitolo</a:t>
            </a:r>
            <a:endParaRPr lang="en-US" dirty="0"/>
          </a:p>
        </p:txBody>
      </p:sp>
      <p:sp>
        <p:nvSpPr>
          <p:cNvPr id="51" name="Main Title #01">
            <a:extLst>
              <a:ext uri="{FF2B5EF4-FFF2-40B4-BE49-F238E27FC236}">
                <a16:creationId xmlns:a16="http://schemas.microsoft.com/office/drawing/2014/main" id="{3D5F411E-140D-4965-9E99-2EC45013244B}"/>
              </a:ext>
            </a:extLst>
          </p:cNvPr>
          <p:cNvSpPr>
            <a:spLocks noGrp="1"/>
          </p:cNvSpPr>
          <p:nvPr>
            <p:ph type="body" sz="quarter" idx="15" hasCustomPrompt="1"/>
          </p:nvPr>
        </p:nvSpPr>
        <p:spPr>
          <a:xfrm>
            <a:off x="622625" y="288986"/>
            <a:ext cx="5014563" cy="387798"/>
          </a:xfrm>
          <a:prstGeom prst="rect">
            <a:avLst/>
          </a:prstGeom>
          <a:noFill/>
        </p:spPr>
        <p:txBody>
          <a:bodyPr lIns="0" tIns="0" rIns="0" bIns="0" anchor="ctr">
            <a:noAutofit/>
          </a:bodyPr>
          <a:lstStyle>
            <a:lvl1pPr marL="0" indent="0" algn="l">
              <a:buNone/>
              <a:defRPr sz="2800" spc="-150">
                <a:solidFill>
                  <a:schemeClr val="tx1"/>
                </a:solidFill>
                <a:latin typeface="+mj-lt"/>
              </a:defRPr>
            </a:lvl1pPr>
            <a:lvl2pPr algn="ctr">
              <a:defRPr/>
            </a:lvl2pPr>
            <a:lvl3pPr algn="ctr">
              <a:defRPr/>
            </a:lvl3pPr>
            <a:lvl4pPr algn="ctr">
              <a:defRPr/>
            </a:lvl4pPr>
            <a:lvl5pPr algn="ctr">
              <a:defRPr/>
            </a:lvl5pPr>
          </a:lstStyle>
          <a:p>
            <a:pPr lvl="0"/>
            <a:r>
              <a:rPr lang="en-US" dirty="0" err="1"/>
              <a:t>Titolo</a:t>
            </a:r>
            <a:r>
              <a:rPr lang="en-US" dirty="0"/>
              <a:t> del </a:t>
            </a:r>
            <a:r>
              <a:rPr lang="en-US" dirty="0" err="1"/>
              <a:t>separatore</a:t>
            </a:r>
            <a:endParaRPr lang="en-US" dirty="0"/>
          </a:p>
        </p:txBody>
      </p:sp>
      <p:pic>
        <p:nvPicPr>
          <p:cNvPr id="2" name="Immagine 1">
            <a:extLst>
              <a:ext uri="{FF2B5EF4-FFF2-40B4-BE49-F238E27FC236}">
                <a16:creationId xmlns:a16="http://schemas.microsoft.com/office/drawing/2014/main" id="{5D70543C-EDA3-C53B-4110-1F49E9DB129B}"/>
              </a:ext>
            </a:extLst>
          </p:cNvPr>
          <p:cNvPicPr>
            <a:picLocks noChangeAspect="1"/>
          </p:cNvPicPr>
          <p:nvPr userDrawn="1"/>
        </p:nvPicPr>
        <p:blipFill rotWithShape="1">
          <a:blip r:embed="rId2">
            <a:clrChange>
              <a:clrFrom>
                <a:srgbClr val="231F1E"/>
              </a:clrFrom>
              <a:clrTo>
                <a:srgbClr val="231F1E">
                  <a:alpha val="0"/>
                </a:srgbClr>
              </a:clrTo>
            </a:clrChange>
            <a:lum bright="70000" contrast="-70000"/>
            <a:extLst>
              <a:ext uri="{28A0092B-C50C-407E-A947-70E740481C1C}">
                <a14:useLocalDpi xmlns:a14="http://schemas.microsoft.com/office/drawing/2010/main" val="0"/>
              </a:ext>
            </a:extLst>
          </a:blip>
          <a:srcRect b="5364"/>
          <a:stretch/>
        </p:blipFill>
        <p:spPr>
          <a:xfrm>
            <a:off x="8592818" y="5344357"/>
            <a:ext cx="3250199" cy="1091955"/>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UTILITALIA - Gradient 08">
    <p:bg>
      <p:bgPr>
        <a:gradFill>
          <a:gsLst>
            <a:gs pos="0">
              <a:schemeClr val="accent3">
                <a:lumMod val="75000"/>
              </a:schemeClr>
            </a:gs>
            <a:gs pos="100000">
              <a:schemeClr val="accent2">
                <a:lumMod val="75000"/>
              </a:schemeClr>
            </a:gs>
          </a:gsLst>
          <a:path path="circle">
            <a:fillToRect l="100000" t="100000"/>
          </a:path>
        </a:gradFill>
        <a:effectLst/>
      </p:bgPr>
    </p:bg>
    <p:spTree>
      <p:nvGrpSpPr>
        <p:cNvPr id="1" name=""/>
        <p:cNvGrpSpPr/>
        <p:nvPr/>
      </p:nvGrpSpPr>
      <p:grpSpPr>
        <a:xfrm>
          <a:off x="0" y="0"/>
          <a:ext cx="0" cy="0"/>
          <a:chOff x="0" y="0"/>
          <a:chExt cx="0" cy="0"/>
        </a:xfrm>
      </p:grpSpPr>
      <p:sp>
        <p:nvSpPr>
          <p:cNvPr id="50" name="Subtitle &amp; Category #01">
            <a:extLst>
              <a:ext uri="{FF2B5EF4-FFF2-40B4-BE49-F238E27FC236}">
                <a16:creationId xmlns:a16="http://schemas.microsoft.com/office/drawing/2014/main" id="{34DCEE69-7392-4639-A71D-5D6482CA11B1}"/>
              </a:ext>
            </a:extLst>
          </p:cNvPr>
          <p:cNvSpPr>
            <a:spLocks noGrp="1"/>
          </p:cNvSpPr>
          <p:nvPr>
            <p:ph type="body" sz="quarter" idx="16" hasCustomPrompt="1"/>
          </p:nvPr>
        </p:nvSpPr>
        <p:spPr>
          <a:xfrm>
            <a:off x="622625" y="700566"/>
            <a:ext cx="5014563" cy="193899"/>
          </a:xfrm>
          <a:prstGeom prst="rect">
            <a:avLst/>
          </a:prstGeom>
          <a:noFill/>
        </p:spPr>
        <p:txBody>
          <a:bodyPr lIns="0" tIns="0" rIns="0" bIns="0" anchor="ctr">
            <a:noAutofit/>
          </a:bodyPr>
          <a:lstStyle>
            <a:lvl1pPr marL="0" indent="0" algn="l">
              <a:buNone/>
              <a:defRPr sz="1400" b="0" i="0">
                <a:solidFill>
                  <a:schemeClr val="tx1">
                    <a:lumMod val="50000"/>
                    <a:lumOff val="50000"/>
                    <a:alpha val="60000"/>
                  </a:schemeClr>
                </a:solidFill>
                <a:latin typeface="+mn-lt"/>
              </a:defRPr>
            </a:lvl1pPr>
          </a:lstStyle>
          <a:p>
            <a:pPr lvl="0"/>
            <a:r>
              <a:rPr lang="en-US" dirty="0" err="1"/>
              <a:t>Sottotitolo</a:t>
            </a:r>
            <a:endParaRPr lang="en-US" dirty="0"/>
          </a:p>
        </p:txBody>
      </p:sp>
      <p:sp>
        <p:nvSpPr>
          <p:cNvPr id="51" name="Main Title #01">
            <a:extLst>
              <a:ext uri="{FF2B5EF4-FFF2-40B4-BE49-F238E27FC236}">
                <a16:creationId xmlns:a16="http://schemas.microsoft.com/office/drawing/2014/main" id="{3D5F411E-140D-4965-9E99-2EC45013244B}"/>
              </a:ext>
            </a:extLst>
          </p:cNvPr>
          <p:cNvSpPr>
            <a:spLocks noGrp="1"/>
          </p:cNvSpPr>
          <p:nvPr>
            <p:ph type="body" sz="quarter" idx="15" hasCustomPrompt="1"/>
          </p:nvPr>
        </p:nvSpPr>
        <p:spPr>
          <a:xfrm>
            <a:off x="622625" y="288986"/>
            <a:ext cx="5014563" cy="387798"/>
          </a:xfrm>
          <a:prstGeom prst="rect">
            <a:avLst/>
          </a:prstGeom>
          <a:noFill/>
        </p:spPr>
        <p:txBody>
          <a:bodyPr lIns="0" tIns="0" rIns="0" bIns="0" anchor="ctr">
            <a:noAutofit/>
          </a:bodyPr>
          <a:lstStyle>
            <a:lvl1pPr marL="0" indent="0" algn="l">
              <a:buNone/>
              <a:defRPr sz="2800" spc="-150">
                <a:solidFill>
                  <a:schemeClr val="tx1"/>
                </a:solidFill>
                <a:latin typeface="+mj-lt"/>
              </a:defRPr>
            </a:lvl1pPr>
            <a:lvl2pPr algn="ctr">
              <a:defRPr/>
            </a:lvl2pPr>
            <a:lvl3pPr algn="ctr">
              <a:defRPr/>
            </a:lvl3pPr>
            <a:lvl4pPr algn="ctr">
              <a:defRPr/>
            </a:lvl4pPr>
            <a:lvl5pPr algn="ctr">
              <a:defRPr/>
            </a:lvl5pPr>
          </a:lstStyle>
          <a:p>
            <a:pPr lvl="0"/>
            <a:r>
              <a:rPr lang="en-US" dirty="0" err="1"/>
              <a:t>Titolo</a:t>
            </a:r>
            <a:r>
              <a:rPr lang="en-US" dirty="0"/>
              <a:t> del </a:t>
            </a:r>
            <a:r>
              <a:rPr lang="en-US" dirty="0" err="1"/>
              <a:t>separatore</a:t>
            </a:r>
            <a:endParaRPr lang="en-US" dirty="0"/>
          </a:p>
        </p:txBody>
      </p:sp>
      <p:pic>
        <p:nvPicPr>
          <p:cNvPr id="2" name="Immagine 1">
            <a:extLst>
              <a:ext uri="{FF2B5EF4-FFF2-40B4-BE49-F238E27FC236}">
                <a16:creationId xmlns:a16="http://schemas.microsoft.com/office/drawing/2014/main" id="{B94CF246-8FC0-7898-D515-A0A2B1318121}"/>
              </a:ext>
            </a:extLst>
          </p:cNvPr>
          <p:cNvPicPr>
            <a:picLocks noChangeAspect="1"/>
          </p:cNvPicPr>
          <p:nvPr userDrawn="1"/>
        </p:nvPicPr>
        <p:blipFill rotWithShape="1">
          <a:blip r:embed="rId2">
            <a:clrChange>
              <a:clrFrom>
                <a:srgbClr val="231F1E"/>
              </a:clrFrom>
              <a:clrTo>
                <a:srgbClr val="231F1E">
                  <a:alpha val="0"/>
                </a:srgbClr>
              </a:clrTo>
            </a:clrChange>
            <a:lum bright="70000" contrast="-70000"/>
            <a:extLst>
              <a:ext uri="{28A0092B-C50C-407E-A947-70E740481C1C}">
                <a14:useLocalDpi xmlns:a14="http://schemas.microsoft.com/office/drawing/2010/main" val="0"/>
              </a:ext>
            </a:extLst>
          </a:blip>
          <a:srcRect b="5364"/>
          <a:stretch/>
        </p:blipFill>
        <p:spPr>
          <a:xfrm>
            <a:off x="8592818" y="5344357"/>
            <a:ext cx="3250199" cy="1091955"/>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UTILITALIA - Back cover">
    <p:bg>
      <p:bgPr>
        <a:gradFill>
          <a:gsLst>
            <a:gs pos="0">
              <a:schemeClr val="accent3">
                <a:lumMod val="75000"/>
              </a:schemeClr>
            </a:gs>
            <a:gs pos="100000">
              <a:schemeClr val="accent2">
                <a:lumMod val="75000"/>
              </a:schemeClr>
            </a:gs>
          </a:gsLst>
          <a:path path="circle">
            <a:fillToRect l="100000" t="100000"/>
          </a:path>
        </a:gradFill>
        <a:effectLst/>
      </p:bgPr>
    </p:bg>
    <p:spTree>
      <p:nvGrpSpPr>
        <p:cNvPr id="1" name=""/>
        <p:cNvGrpSpPr/>
        <p:nvPr/>
      </p:nvGrpSpPr>
      <p:grpSpPr>
        <a:xfrm>
          <a:off x="0" y="0"/>
          <a:ext cx="0" cy="0"/>
          <a:chOff x="0" y="0"/>
          <a:chExt cx="0" cy="0"/>
        </a:xfrm>
      </p:grpSpPr>
      <p:sp>
        <p:nvSpPr>
          <p:cNvPr id="4" name="Rectangle 67">
            <a:extLst>
              <a:ext uri="{FF2B5EF4-FFF2-40B4-BE49-F238E27FC236}">
                <a16:creationId xmlns:a16="http://schemas.microsoft.com/office/drawing/2014/main" id="{41C12A7C-7EB5-4E6B-A0D4-1A561D26A341}"/>
              </a:ext>
            </a:extLst>
          </p:cNvPr>
          <p:cNvSpPr/>
          <p:nvPr/>
        </p:nvSpPr>
        <p:spPr>
          <a:xfrm>
            <a:off x="959652" y="736971"/>
            <a:ext cx="5538603" cy="1294822"/>
          </a:xfrm>
          <a:prstGeom prst="rect">
            <a:avLst/>
          </a:prstGeom>
        </p:spPr>
        <p:txBody>
          <a:bodyPr wrap="square" anchor="t">
            <a:normAutofit/>
          </a:bodyPr>
          <a:lstStyle/>
          <a:p>
            <a:pPr>
              <a:lnSpc>
                <a:spcPct val="70000"/>
              </a:lnSpc>
            </a:pPr>
            <a:r>
              <a:rPr lang="en-US" sz="5400" spc="-250" dirty="0">
                <a:solidFill>
                  <a:schemeClr val="bg1"/>
                </a:solidFill>
                <a:effectLst>
                  <a:outerShdw blurRad="50800" dist="38100" dir="5400000" algn="t" rotWithShape="0">
                    <a:prstClr val="black">
                      <a:alpha val="40000"/>
                    </a:prstClr>
                  </a:outerShdw>
                </a:effectLst>
                <a:latin typeface="+mj-lt"/>
              </a:rPr>
              <a:t>Grazie.</a:t>
            </a:r>
          </a:p>
        </p:txBody>
      </p:sp>
      <p:sp>
        <p:nvSpPr>
          <p:cNvPr id="6" name="Rectangle 67">
            <a:extLst>
              <a:ext uri="{FF2B5EF4-FFF2-40B4-BE49-F238E27FC236}">
                <a16:creationId xmlns:a16="http://schemas.microsoft.com/office/drawing/2014/main" id="{41C12A7C-7EB5-4E6B-A0D4-1A561D26A341}"/>
              </a:ext>
            </a:extLst>
          </p:cNvPr>
          <p:cNvSpPr/>
          <p:nvPr userDrawn="1"/>
        </p:nvSpPr>
        <p:spPr>
          <a:xfrm>
            <a:off x="959652" y="736971"/>
            <a:ext cx="5538603" cy="1294822"/>
          </a:xfrm>
          <a:prstGeom prst="rect">
            <a:avLst/>
          </a:prstGeom>
        </p:spPr>
        <p:txBody>
          <a:bodyPr wrap="square" anchor="t">
            <a:normAutofit/>
          </a:bodyPr>
          <a:lstStyle/>
          <a:p>
            <a:pPr>
              <a:lnSpc>
                <a:spcPct val="70000"/>
              </a:lnSpc>
            </a:pPr>
            <a:r>
              <a:rPr lang="en-US" sz="5400" spc="-250" dirty="0">
                <a:solidFill>
                  <a:schemeClr val="bg1"/>
                </a:solidFill>
                <a:effectLst>
                  <a:outerShdw blurRad="50800" dist="38100" dir="5400000" algn="t" rotWithShape="0">
                    <a:prstClr val="black">
                      <a:alpha val="40000"/>
                    </a:prstClr>
                  </a:outerShdw>
                </a:effectLst>
                <a:latin typeface="+mj-lt"/>
              </a:rPr>
              <a:t>Grazie.</a:t>
            </a:r>
          </a:p>
        </p:txBody>
      </p:sp>
      <p:pic>
        <p:nvPicPr>
          <p:cNvPr id="2" name="Immagine 1">
            <a:extLst>
              <a:ext uri="{FF2B5EF4-FFF2-40B4-BE49-F238E27FC236}">
                <a16:creationId xmlns:a16="http://schemas.microsoft.com/office/drawing/2014/main" id="{BE55F7F0-584F-CCA3-11B4-910893CCC6DE}"/>
              </a:ext>
            </a:extLst>
          </p:cNvPr>
          <p:cNvPicPr>
            <a:picLocks noChangeAspect="1"/>
          </p:cNvPicPr>
          <p:nvPr userDrawn="1"/>
        </p:nvPicPr>
        <p:blipFill rotWithShape="1">
          <a:blip r:embed="rId2">
            <a:clrChange>
              <a:clrFrom>
                <a:srgbClr val="231F1E"/>
              </a:clrFrom>
              <a:clrTo>
                <a:srgbClr val="231F1E">
                  <a:alpha val="0"/>
                </a:srgbClr>
              </a:clrTo>
            </a:clrChange>
            <a:lum bright="70000" contrast="-70000"/>
            <a:extLst>
              <a:ext uri="{28A0092B-C50C-407E-A947-70E740481C1C}">
                <a14:useLocalDpi xmlns:a14="http://schemas.microsoft.com/office/drawing/2010/main" val="0"/>
              </a:ext>
            </a:extLst>
          </a:blip>
          <a:srcRect b="5364"/>
          <a:stretch/>
        </p:blipFill>
        <p:spPr>
          <a:xfrm>
            <a:off x="8592818" y="5344357"/>
            <a:ext cx="3250199" cy="109195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750" fill="hold"/>
                                        <p:tgtEl>
                                          <p:spTgt spid="4"/>
                                        </p:tgtEl>
                                        <p:attrNameLst>
                                          <p:attrName>ppt_x</p:attrName>
                                        </p:attrNameLst>
                                      </p:cBhvr>
                                      <p:tavLst>
                                        <p:tav tm="0">
                                          <p:val>
                                            <p:strVal val="0-#ppt_w/2"/>
                                          </p:val>
                                        </p:tav>
                                        <p:tav tm="100000">
                                          <p:val>
                                            <p:strVal val="#ppt_x"/>
                                          </p:val>
                                        </p:tav>
                                      </p:tavLst>
                                    </p:anim>
                                    <p:anim calcmode="lin" valueType="num">
                                      <p:cBhvr additive="base">
                                        <p:cTn id="8" dur="75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750"/>
                            </p:stCondLst>
                            <p:childTnLst>
                              <p:par>
                                <p:cTn id="10" presetID="2" presetClass="entr" presetSubtype="8" decel="100000"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750" fill="hold"/>
                                        <p:tgtEl>
                                          <p:spTgt spid="6"/>
                                        </p:tgtEl>
                                        <p:attrNameLst>
                                          <p:attrName>ppt_x</p:attrName>
                                        </p:attrNameLst>
                                      </p:cBhvr>
                                      <p:tavLst>
                                        <p:tav tm="0">
                                          <p:val>
                                            <p:strVal val="0-#ppt_w/2"/>
                                          </p:val>
                                        </p:tav>
                                        <p:tav tm="100000">
                                          <p:val>
                                            <p:strVal val="#ppt_x"/>
                                          </p:val>
                                        </p:tav>
                                      </p:tavLst>
                                    </p:anim>
                                    <p:anim calcmode="lin" valueType="num">
                                      <p:cBhvr additive="base">
                                        <p:cTn id="13" dur="75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UTILITALIA-Cover 1">
    <p:spTree>
      <p:nvGrpSpPr>
        <p:cNvPr id="1" name=""/>
        <p:cNvGrpSpPr/>
        <p:nvPr/>
      </p:nvGrpSpPr>
      <p:grpSpPr>
        <a:xfrm>
          <a:off x="0" y="0"/>
          <a:ext cx="0" cy="0"/>
          <a:chOff x="0" y="0"/>
          <a:chExt cx="0" cy="0"/>
        </a:xfrm>
      </p:grpSpPr>
      <p:sp>
        <p:nvSpPr>
          <p:cNvPr id="4" name="Rectangle 62">
            <a:extLst>
              <a:ext uri="{FF2B5EF4-FFF2-40B4-BE49-F238E27FC236}">
                <a16:creationId xmlns:a16="http://schemas.microsoft.com/office/drawing/2014/main" id="{6EBE3E3A-3618-48FE-9A82-239DC4E3CAFD}"/>
              </a:ext>
            </a:extLst>
          </p:cNvPr>
          <p:cNvSpPr/>
          <p:nvPr/>
        </p:nvSpPr>
        <p:spPr>
          <a:xfrm>
            <a:off x="616390" y="2201615"/>
            <a:ext cx="1051570" cy="226344"/>
          </a:xfrm>
          <a:prstGeom prst="rect">
            <a:avLst/>
          </a:prstGeom>
          <a:noFill/>
        </p:spPr>
        <p:txBody>
          <a:bodyPr wrap="none" lIns="0" tIns="0" rIns="0" bIns="0" anchor="t" anchorCtr="0">
            <a:spAutoFit/>
          </a:bodyPr>
          <a:lstStyle/>
          <a:p>
            <a:pPr>
              <a:lnSpc>
                <a:spcPct val="80000"/>
              </a:lnSpc>
            </a:pPr>
            <a:r>
              <a:rPr lang="en-US" dirty="0">
                <a:solidFill>
                  <a:schemeClr val="bg1">
                    <a:lumMod val="50000"/>
                  </a:schemeClr>
                </a:solidFill>
                <a:latin typeface="+mj-lt"/>
              </a:rPr>
              <a:t>TEMPLATE</a:t>
            </a:r>
          </a:p>
        </p:txBody>
      </p:sp>
      <p:sp>
        <p:nvSpPr>
          <p:cNvPr id="5" name="Rectangle 63">
            <a:extLst>
              <a:ext uri="{FF2B5EF4-FFF2-40B4-BE49-F238E27FC236}">
                <a16:creationId xmlns:a16="http://schemas.microsoft.com/office/drawing/2014/main" id="{8D029419-B21C-4CC0-9991-297D2D0917B7}"/>
              </a:ext>
            </a:extLst>
          </p:cNvPr>
          <p:cNvSpPr/>
          <p:nvPr/>
        </p:nvSpPr>
        <p:spPr>
          <a:xfrm>
            <a:off x="616391" y="4780230"/>
            <a:ext cx="4336610" cy="877163"/>
          </a:xfrm>
          <a:prstGeom prst="rect">
            <a:avLst/>
          </a:prstGeom>
        </p:spPr>
        <p:txBody>
          <a:bodyPr wrap="square" lIns="0" tIns="0" rIns="0" bIns="0" anchor="t">
            <a:normAutofit/>
          </a:bodyPr>
          <a:lstStyle/>
          <a:p>
            <a:r>
              <a:rPr lang="it-IT" dirty="0" err="1"/>
              <a:t>Lorem</a:t>
            </a:r>
            <a:r>
              <a:rPr lang="it-IT" dirty="0"/>
              <a:t> </a:t>
            </a:r>
            <a:r>
              <a:rPr lang="it-IT" dirty="0" err="1"/>
              <a:t>ipsum</a:t>
            </a:r>
            <a:r>
              <a:rPr lang="it-IT" dirty="0"/>
              <a:t> </a:t>
            </a:r>
            <a:r>
              <a:rPr lang="it-IT" dirty="0" err="1"/>
              <a:t>dolor</a:t>
            </a:r>
            <a:r>
              <a:rPr lang="it-IT" dirty="0"/>
              <a:t> </a:t>
            </a:r>
            <a:r>
              <a:rPr lang="it-IT" dirty="0" err="1"/>
              <a:t>sit</a:t>
            </a:r>
            <a:r>
              <a:rPr lang="it-IT" dirty="0"/>
              <a:t> </a:t>
            </a:r>
            <a:r>
              <a:rPr lang="it-IT" dirty="0" err="1"/>
              <a:t>amet</a:t>
            </a:r>
            <a:r>
              <a:rPr lang="it-IT" dirty="0"/>
              <a:t> </a:t>
            </a:r>
            <a:r>
              <a:rPr lang="it-IT" dirty="0" err="1"/>
              <a:t>consectetur</a:t>
            </a:r>
            <a:r>
              <a:rPr lang="it-IT" dirty="0"/>
              <a:t> </a:t>
            </a:r>
            <a:r>
              <a:rPr lang="it-IT" dirty="0" err="1"/>
              <a:t>adipisici</a:t>
            </a:r>
            <a:r>
              <a:rPr lang="it-IT" dirty="0"/>
              <a:t> </a:t>
            </a:r>
            <a:r>
              <a:rPr lang="it-IT" dirty="0" err="1"/>
              <a:t>elit</a:t>
            </a:r>
            <a:r>
              <a:rPr lang="it-IT" dirty="0"/>
              <a:t> </a:t>
            </a:r>
            <a:r>
              <a:rPr lang="it-IT" dirty="0" err="1"/>
              <a:t>sed</a:t>
            </a:r>
            <a:r>
              <a:rPr lang="it-IT" dirty="0"/>
              <a:t> </a:t>
            </a:r>
            <a:r>
              <a:rPr lang="it-IT" dirty="0" err="1"/>
              <a:t>eiusmod</a:t>
            </a:r>
            <a:r>
              <a:rPr lang="it-IT" dirty="0"/>
              <a:t> </a:t>
            </a:r>
            <a:r>
              <a:rPr lang="it-IT" dirty="0" err="1"/>
              <a:t>tempor</a:t>
            </a:r>
            <a:r>
              <a:rPr lang="it-IT" dirty="0"/>
              <a:t> </a:t>
            </a:r>
            <a:r>
              <a:rPr lang="it-IT" dirty="0" err="1"/>
              <a:t>incidunt</a:t>
            </a:r>
            <a:r>
              <a:rPr lang="it-IT" dirty="0"/>
              <a:t> ut </a:t>
            </a:r>
            <a:r>
              <a:rPr lang="it-IT" dirty="0" err="1"/>
              <a:t>labore</a:t>
            </a:r>
            <a:r>
              <a:rPr lang="it-IT" dirty="0"/>
              <a:t> et dolore magna </a:t>
            </a:r>
            <a:r>
              <a:rPr lang="it-IT" dirty="0" err="1"/>
              <a:t>aliqua</a:t>
            </a:r>
            <a:r>
              <a:rPr lang="it-IT" dirty="0"/>
              <a:t>.</a:t>
            </a:r>
            <a:endParaRPr lang="en-GB" sz="1800" dirty="0"/>
          </a:p>
        </p:txBody>
      </p:sp>
      <p:sp>
        <p:nvSpPr>
          <p:cNvPr id="6" name="Rectangle 64">
            <a:extLst>
              <a:ext uri="{FF2B5EF4-FFF2-40B4-BE49-F238E27FC236}">
                <a16:creationId xmlns:a16="http://schemas.microsoft.com/office/drawing/2014/main" id="{F2B02227-3C75-403F-8A90-D0049EC71331}"/>
              </a:ext>
            </a:extLst>
          </p:cNvPr>
          <p:cNvSpPr/>
          <p:nvPr/>
        </p:nvSpPr>
        <p:spPr>
          <a:xfrm>
            <a:off x="616390" y="2644144"/>
            <a:ext cx="5019675" cy="2101246"/>
          </a:xfrm>
          <a:prstGeom prst="rect">
            <a:avLst/>
          </a:prstGeom>
        </p:spPr>
        <p:txBody>
          <a:bodyPr wrap="square" lIns="0" tIns="0" rIns="0" bIns="0" anchor="t">
            <a:normAutofit fontScale="85000" lnSpcReduction="20000"/>
          </a:bodyPr>
          <a:lstStyle/>
          <a:p>
            <a:pPr>
              <a:lnSpc>
                <a:spcPct val="90000"/>
              </a:lnSpc>
            </a:pPr>
            <a:r>
              <a:rPr lang="en-US" sz="7200" spc="-150" dirty="0">
                <a:latin typeface="+mj-lt"/>
              </a:rPr>
              <a:t>UTILITALIA</a:t>
            </a:r>
          </a:p>
          <a:p>
            <a:pPr>
              <a:lnSpc>
                <a:spcPct val="90000"/>
              </a:lnSpc>
            </a:pPr>
            <a:r>
              <a:rPr lang="en-US" sz="7200" spc="-150" dirty="0"/>
              <a:t>LAYOUT PPT</a:t>
            </a:r>
          </a:p>
          <a:p>
            <a:pPr>
              <a:lnSpc>
                <a:spcPct val="90000"/>
              </a:lnSpc>
            </a:pPr>
            <a:r>
              <a:rPr lang="en-US" sz="7200" spc="-150" dirty="0"/>
              <a:t>COVER</a:t>
            </a:r>
          </a:p>
        </p:txBody>
      </p:sp>
      <p:sp>
        <p:nvSpPr>
          <p:cNvPr id="7" name="Picture Placeholder 4">
            <a:extLst>
              <a:ext uri="{FF2B5EF4-FFF2-40B4-BE49-F238E27FC236}">
                <a16:creationId xmlns:a16="http://schemas.microsoft.com/office/drawing/2014/main" id="{452DCA73-8ECA-4D37-A9B0-5D8F4D02EECE}"/>
              </a:ext>
            </a:extLst>
          </p:cNvPr>
          <p:cNvSpPr txBox="1">
            <a:spLocks noChangeAspect="1"/>
          </p:cNvSpPr>
          <p:nvPr/>
        </p:nvSpPr>
        <p:spPr>
          <a:xfrm>
            <a:off x="9822457" y="2938894"/>
            <a:ext cx="1748831" cy="1749287"/>
          </a:xfrm>
          <a:prstGeom prst="diamond">
            <a:avLst/>
          </a:prstGeom>
          <a:blipFill dpi="0" rotWithShape="1">
            <a:blip r:embed="rId2" cstate="email">
              <a:extLst>
                <a:ext uri="{28A0092B-C50C-407E-A947-70E740481C1C}">
                  <a14:useLocalDpi xmlns:a14="http://schemas.microsoft.com/office/drawing/2010/main"/>
                </a:ext>
              </a:extLst>
            </a:blip>
            <a:srcRect/>
            <a:stretch>
              <a:fillRect/>
            </a:stretch>
          </a:blipFill>
        </p:spPr>
      </p:sp>
      <p:sp>
        <p:nvSpPr>
          <p:cNvPr id="8" name="Picture Placeholder 5">
            <a:extLst>
              <a:ext uri="{FF2B5EF4-FFF2-40B4-BE49-F238E27FC236}">
                <a16:creationId xmlns:a16="http://schemas.microsoft.com/office/drawing/2014/main" id="{3F84BBCB-6768-4549-8A07-CC2DFFBAEDE6}"/>
              </a:ext>
            </a:extLst>
          </p:cNvPr>
          <p:cNvSpPr txBox="1">
            <a:spLocks/>
          </p:cNvSpPr>
          <p:nvPr/>
        </p:nvSpPr>
        <p:spPr>
          <a:xfrm>
            <a:off x="8925960" y="2043136"/>
            <a:ext cx="1748831" cy="1749287"/>
          </a:xfrm>
          <a:prstGeom prst="diamond">
            <a:avLst/>
          </a:prstGeom>
          <a:blipFill dpi="0" rotWithShape="1">
            <a:blip r:embed="rId3" cstate="email">
              <a:extLst>
                <a:ext uri="{28A0092B-C50C-407E-A947-70E740481C1C}">
                  <a14:useLocalDpi xmlns:a14="http://schemas.microsoft.com/office/drawing/2010/main"/>
                </a:ext>
              </a:extLst>
            </a:blip>
            <a:srcRect/>
            <a:stretch>
              <a:fillRect/>
            </a:stretch>
          </a:blipFill>
        </p:spPr>
      </p:sp>
      <p:sp>
        <p:nvSpPr>
          <p:cNvPr id="9" name="Picture Placeholder 7">
            <a:extLst>
              <a:ext uri="{FF2B5EF4-FFF2-40B4-BE49-F238E27FC236}">
                <a16:creationId xmlns:a16="http://schemas.microsoft.com/office/drawing/2014/main" id="{75598B78-8C02-435D-8B80-E1EAB1A6C4F9}"/>
              </a:ext>
            </a:extLst>
          </p:cNvPr>
          <p:cNvSpPr txBox="1">
            <a:spLocks/>
          </p:cNvSpPr>
          <p:nvPr/>
        </p:nvSpPr>
        <p:spPr>
          <a:xfrm>
            <a:off x="8031088" y="4733400"/>
            <a:ext cx="1748831" cy="1749287"/>
          </a:xfrm>
          <a:prstGeom prst="diamond">
            <a:avLst/>
          </a:prstGeom>
          <a:gradFill>
            <a:gsLst>
              <a:gs pos="0">
                <a:schemeClr val="accent4">
                  <a:lumMod val="60000"/>
                  <a:lumOff val="40000"/>
                </a:schemeClr>
              </a:gs>
              <a:gs pos="100000">
                <a:schemeClr val="accent6"/>
              </a:gs>
            </a:gsLst>
            <a:path path="circle">
              <a:fillToRect r="100000" b="100000"/>
            </a:path>
          </a:gradFill>
        </p:spPr>
      </p:sp>
      <p:sp>
        <p:nvSpPr>
          <p:cNvPr id="10" name="Picture Placeholder 8">
            <a:extLst>
              <a:ext uri="{FF2B5EF4-FFF2-40B4-BE49-F238E27FC236}">
                <a16:creationId xmlns:a16="http://schemas.microsoft.com/office/drawing/2014/main" id="{73D306B3-04F8-4A0B-88E5-880CE5382A2B}"/>
              </a:ext>
            </a:extLst>
          </p:cNvPr>
          <p:cNvSpPr txBox="1">
            <a:spLocks/>
          </p:cNvSpPr>
          <p:nvPr/>
        </p:nvSpPr>
        <p:spPr>
          <a:xfrm>
            <a:off x="6237337" y="1138444"/>
            <a:ext cx="1748831" cy="1749287"/>
          </a:xfrm>
          <a:prstGeom prst="diamond">
            <a:avLst/>
          </a:prstGeom>
          <a:gradFill>
            <a:gsLst>
              <a:gs pos="23000">
                <a:schemeClr val="accent3">
                  <a:lumMod val="75000"/>
                </a:schemeClr>
              </a:gs>
              <a:gs pos="100000">
                <a:schemeClr val="accent4">
                  <a:lumMod val="60000"/>
                  <a:lumOff val="40000"/>
                </a:schemeClr>
              </a:gs>
            </a:gsLst>
            <a:path path="circle">
              <a:fillToRect r="100000" b="100000"/>
            </a:path>
          </a:gradFill>
        </p:spPr>
      </p:sp>
      <p:sp>
        <p:nvSpPr>
          <p:cNvPr id="11" name="Picture Placeholder 9">
            <a:extLst>
              <a:ext uri="{FF2B5EF4-FFF2-40B4-BE49-F238E27FC236}">
                <a16:creationId xmlns:a16="http://schemas.microsoft.com/office/drawing/2014/main" id="{A824762D-85B9-4063-B0E5-36C4D10DCA21}"/>
              </a:ext>
            </a:extLst>
          </p:cNvPr>
          <p:cNvSpPr txBox="1">
            <a:spLocks/>
          </p:cNvSpPr>
          <p:nvPr/>
        </p:nvSpPr>
        <p:spPr>
          <a:xfrm>
            <a:off x="8031088" y="1138444"/>
            <a:ext cx="1748831" cy="1749287"/>
          </a:xfrm>
          <a:prstGeom prst="diamond">
            <a:avLst/>
          </a:prstGeom>
          <a:gradFill>
            <a:gsLst>
              <a:gs pos="54000">
                <a:schemeClr val="accent4">
                  <a:lumMod val="60000"/>
                  <a:lumOff val="40000"/>
                </a:schemeClr>
              </a:gs>
              <a:gs pos="100000">
                <a:schemeClr val="accent3">
                  <a:lumMod val="75000"/>
                </a:schemeClr>
              </a:gs>
            </a:gsLst>
            <a:path path="circle">
              <a:fillToRect r="100000" b="100000"/>
            </a:path>
          </a:gradFill>
        </p:spPr>
      </p:sp>
      <p:sp>
        <p:nvSpPr>
          <p:cNvPr id="12" name="Picture Placeholder 11">
            <a:extLst>
              <a:ext uri="{FF2B5EF4-FFF2-40B4-BE49-F238E27FC236}">
                <a16:creationId xmlns:a16="http://schemas.microsoft.com/office/drawing/2014/main" id="{A708CD93-7096-408F-B3D0-2A6CFDF94DF0}"/>
              </a:ext>
            </a:extLst>
          </p:cNvPr>
          <p:cNvSpPr txBox="1">
            <a:spLocks/>
          </p:cNvSpPr>
          <p:nvPr/>
        </p:nvSpPr>
        <p:spPr>
          <a:xfrm>
            <a:off x="6237337" y="4733400"/>
            <a:ext cx="1748831" cy="1749287"/>
          </a:xfrm>
          <a:prstGeom prst="diamond">
            <a:avLst/>
          </a:prstGeom>
          <a:gradFill>
            <a:gsLst>
              <a:gs pos="0">
                <a:schemeClr val="accent1">
                  <a:lumMod val="50000"/>
                </a:schemeClr>
              </a:gs>
              <a:gs pos="100000">
                <a:schemeClr val="accent6"/>
              </a:gs>
            </a:gsLst>
            <a:path path="circle">
              <a:fillToRect r="100000" b="100000"/>
            </a:path>
          </a:gradFill>
        </p:spPr>
      </p:sp>
      <p:sp>
        <p:nvSpPr>
          <p:cNvPr id="13" name="Picture Placeholder 12">
            <a:extLst>
              <a:ext uri="{FF2B5EF4-FFF2-40B4-BE49-F238E27FC236}">
                <a16:creationId xmlns:a16="http://schemas.microsoft.com/office/drawing/2014/main" id="{C6A91099-07DE-4EC6-BAD3-DC954E63CED3}"/>
              </a:ext>
            </a:extLst>
          </p:cNvPr>
          <p:cNvSpPr txBox="1">
            <a:spLocks/>
          </p:cNvSpPr>
          <p:nvPr/>
        </p:nvSpPr>
        <p:spPr>
          <a:xfrm>
            <a:off x="9822457" y="4733400"/>
            <a:ext cx="1748831" cy="1749287"/>
          </a:xfrm>
          <a:prstGeom prst="diamond">
            <a:avLst/>
          </a:prstGeom>
          <a:blipFill dpi="0" rotWithShape="1">
            <a:blip r:embed="rId4" cstate="email">
              <a:extLst>
                <a:ext uri="{28A0092B-C50C-407E-A947-70E740481C1C}">
                  <a14:useLocalDpi xmlns:a14="http://schemas.microsoft.com/office/drawing/2010/main"/>
                </a:ext>
              </a:extLst>
            </a:blip>
            <a:srcRect/>
            <a:stretch>
              <a:fillRect/>
            </a:stretch>
          </a:blipFill>
        </p:spPr>
      </p:sp>
      <p:sp>
        <p:nvSpPr>
          <p:cNvPr id="14" name="Picture Placeholder 13">
            <a:extLst>
              <a:ext uri="{FF2B5EF4-FFF2-40B4-BE49-F238E27FC236}">
                <a16:creationId xmlns:a16="http://schemas.microsoft.com/office/drawing/2014/main" id="{8EC9F01F-ECB7-4FFF-B170-DCFD9E53412B}"/>
              </a:ext>
            </a:extLst>
          </p:cNvPr>
          <p:cNvSpPr txBox="1">
            <a:spLocks/>
          </p:cNvSpPr>
          <p:nvPr/>
        </p:nvSpPr>
        <p:spPr>
          <a:xfrm>
            <a:off x="8925960" y="3833470"/>
            <a:ext cx="1748831" cy="1749287"/>
          </a:xfrm>
          <a:prstGeom prst="diamond">
            <a:avLst/>
          </a:prstGeom>
          <a:gradFill>
            <a:gsLst>
              <a:gs pos="33000">
                <a:schemeClr val="accent2">
                  <a:lumMod val="60000"/>
                  <a:lumOff val="40000"/>
                </a:schemeClr>
              </a:gs>
              <a:gs pos="100000">
                <a:schemeClr val="accent2">
                  <a:lumMod val="75000"/>
                </a:schemeClr>
              </a:gs>
            </a:gsLst>
            <a:path path="circle">
              <a:fillToRect r="100000" b="100000"/>
            </a:path>
          </a:gradFill>
        </p:spPr>
      </p:sp>
      <p:sp>
        <p:nvSpPr>
          <p:cNvPr id="15" name="Picture Placeholder 14">
            <a:extLst>
              <a:ext uri="{FF2B5EF4-FFF2-40B4-BE49-F238E27FC236}">
                <a16:creationId xmlns:a16="http://schemas.microsoft.com/office/drawing/2014/main" id="{7CEF25AF-3544-48D8-8110-7EDF97826ADD}"/>
              </a:ext>
            </a:extLst>
          </p:cNvPr>
          <p:cNvSpPr txBox="1">
            <a:spLocks/>
          </p:cNvSpPr>
          <p:nvPr/>
        </p:nvSpPr>
        <p:spPr>
          <a:xfrm>
            <a:off x="6239485" y="2043136"/>
            <a:ext cx="3539879" cy="3540803"/>
          </a:xfrm>
          <a:prstGeom prst="diamond">
            <a:avLst/>
          </a:prstGeom>
          <a:blipFill dpi="0" rotWithShape="1">
            <a:blip r:embed="rId5" cstate="email">
              <a:extLst>
                <a:ext uri="{28A0092B-C50C-407E-A947-70E740481C1C}">
                  <a14:useLocalDpi xmlns:a14="http://schemas.microsoft.com/office/drawing/2010/main"/>
                </a:ext>
              </a:extLst>
            </a:blip>
            <a:srcRect/>
            <a:stretch>
              <a:fillRect/>
            </a:stretch>
          </a:blipFill>
        </p:spPr>
      </p:sp>
      <p:sp>
        <p:nvSpPr>
          <p:cNvPr id="16" name="Picture Placeholder 15">
            <a:extLst>
              <a:ext uri="{FF2B5EF4-FFF2-40B4-BE49-F238E27FC236}">
                <a16:creationId xmlns:a16="http://schemas.microsoft.com/office/drawing/2014/main" id="{08A5C44C-A18B-4DBB-A482-883C446E06DE}"/>
              </a:ext>
            </a:extLst>
          </p:cNvPr>
          <p:cNvSpPr txBox="1">
            <a:spLocks/>
          </p:cNvSpPr>
          <p:nvPr/>
        </p:nvSpPr>
        <p:spPr>
          <a:xfrm>
            <a:off x="9822457" y="1138444"/>
            <a:ext cx="1748831" cy="1749287"/>
          </a:xfrm>
          <a:prstGeom prst="diamond">
            <a:avLst/>
          </a:prstGeom>
          <a:gradFill>
            <a:gsLst>
              <a:gs pos="0">
                <a:schemeClr val="tx2">
                  <a:lumMod val="75000"/>
                </a:schemeClr>
              </a:gs>
              <a:gs pos="100000">
                <a:schemeClr val="accent2">
                  <a:lumMod val="75000"/>
                </a:schemeClr>
              </a:gs>
            </a:gsLst>
            <a:path path="circle">
              <a:fillToRect r="100000" b="100000"/>
            </a:path>
          </a:gradFill>
        </p:spPr>
      </p:sp>
      <p:sp>
        <p:nvSpPr>
          <p:cNvPr id="18" name="Rectangle 62">
            <a:extLst>
              <a:ext uri="{FF2B5EF4-FFF2-40B4-BE49-F238E27FC236}">
                <a16:creationId xmlns:a16="http://schemas.microsoft.com/office/drawing/2014/main" id="{6EBE3E3A-3618-48FE-9A82-239DC4E3CAFD}"/>
              </a:ext>
            </a:extLst>
          </p:cNvPr>
          <p:cNvSpPr/>
          <p:nvPr/>
        </p:nvSpPr>
        <p:spPr>
          <a:xfrm>
            <a:off x="616390" y="6281478"/>
            <a:ext cx="1860959" cy="196977"/>
          </a:xfrm>
          <a:prstGeom prst="rect">
            <a:avLst/>
          </a:prstGeom>
          <a:noFill/>
        </p:spPr>
        <p:txBody>
          <a:bodyPr wrap="none" lIns="0" tIns="0" rIns="0" bIns="0" anchor="t" anchorCtr="0">
            <a:spAutoFit/>
          </a:bodyPr>
          <a:lstStyle/>
          <a:p>
            <a:pPr>
              <a:lnSpc>
                <a:spcPct val="80000"/>
              </a:lnSpc>
            </a:pPr>
            <a:r>
              <a:rPr lang="en-US" sz="1600" dirty="0">
                <a:solidFill>
                  <a:schemeClr val="bg1">
                    <a:lumMod val="50000"/>
                  </a:schemeClr>
                </a:solidFill>
                <a:latin typeface="+mj-lt"/>
              </a:rPr>
              <a:t>ROMA </a:t>
            </a:r>
            <a:r>
              <a:rPr lang="en-US" sz="1600" dirty="0">
                <a:solidFill>
                  <a:schemeClr val="bg1">
                    <a:lumMod val="50000"/>
                  </a:schemeClr>
                </a:solidFill>
              </a:rPr>
              <a:t>I</a:t>
            </a:r>
            <a:r>
              <a:rPr lang="en-US" sz="1600" dirty="0">
                <a:solidFill>
                  <a:schemeClr val="bg1">
                    <a:lumMod val="50000"/>
                  </a:schemeClr>
                </a:solidFill>
                <a:latin typeface="+mj-lt"/>
              </a:rPr>
              <a:t> 00.00.2021</a:t>
            </a:r>
          </a:p>
        </p:txBody>
      </p:sp>
      <p:sp>
        <p:nvSpPr>
          <p:cNvPr id="19" name="Rectangle 62">
            <a:extLst>
              <a:ext uri="{FF2B5EF4-FFF2-40B4-BE49-F238E27FC236}">
                <a16:creationId xmlns:a16="http://schemas.microsoft.com/office/drawing/2014/main" id="{6EBE3E3A-3618-48FE-9A82-239DC4E3CAFD}"/>
              </a:ext>
            </a:extLst>
          </p:cNvPr>
          <p:cNvSpPr/>
          <p:nvPr userDrawn="1"/>
        </p:nvSpPr>
        <p:spPr>
          <a:xfrm>
            <a:off x="616390" y="2201615"/>
            <a:ext cx="1051570" cy="226344"/>
          </a:xfrm>
          <a:prstGeom prst="rect">
            <a:avLst/>
          </a:prstGeom>
          <a:noFill/>
        </p:spPr>
        <p:txBody>
          <a:bodyPr wrap="none" lIns="0" tIns="0" rIns="0" bIns="0" anchor="t" anchorCtr="0">
            <a:spAutoFit/>
          </a:bodyPr>
          <a:lstStyle/>
          <a:p>
            <a:pPr>
              <a:lnSpc>
                <a:spcPct val="80000"/>
              </a:lnSpc>
            </a:pPr>
            <a:r>
              <a:rPr lang="en-US" dirty="0">
                <a:solidFill>
                  <a:schemeClr val="bg1">
                    <a:lumMod val="50000"/>
                  </a:schemeClr>
                </a:solidFill>
                <a:latin typeface="+mj-lt"/>
              </a:rPr>
              <a:t>TEMPLATE</a:t>
            </a:r>
          </a:p>
        </p:txBody>
      </p:sp>
      <p:sp>
        <p:nvSpPr>
          <p:cNvPr id="20" name="Rectangle 63">
            <a:extLst>
              <a:ext uri="{FF2B5EF4-FFF2-40B4-BE49-F238E27FC236}">
                <a16:creationId xmlns:a16="http://schemas.microsoft.com/office/drawing/2014/main" id="{8D029419-B21C-4CC0-9991-297D2D0917B7}"/>
              </a:ext>
            </a:extLst>
          </p:cNvPr>
          <p:cNvSpPr/>
          <p:nvPr userDrawn="1"/>
        </p:nvSpPr>
        <p:spPr>
          <a:xfrm>
            <a:off x="616391" y="4780230"/>
            <a:ext cx="4336610" cy="877163"/>
          </a:xfrm>
          <a:prstGeom prst="rect">
            <a:avLst/>
          </a:prstGeom>
        </p:spPr>
        <p:txBody>
          <a:bodyPr wrap="square" lIns="0" tIns="0" rIns="0" bIns="0" anchor="t">
            <a:normAutofit/>
          </a:bodyPr>
          <a:lstStyle/>
          <a:p>
            <a:r>
              <a:rPr lang="it-IT" dirty="0" err="1"/>
              <a:t>Lorem</a:t>
            </a:r>
            <a:r>
              <a:rPr lang="it-IT" dirty="0"/>
              <a:t> </a:t>
            </a:r>
            <a:r>
              <a:rPr lang="it-IT" dirty="0" err="1"/>
              <a:t>ipsum</a:t>
            </a:r>
            <a:r>
              <a:rPr lang="it-IT" dirty="0"/>
              <a:t> </a:t>
            </a:r>
            <a:r>
              <a:rPr lang="it-IT" dirty="0" err="1"/>
              <a:t>dolor</a:t>
            </a:r>
            <a:r>
              <a:rPr lang="it-IT" dirty="0"/>
              <a:t> </a:t>
            </a:r>
            <a:r>
              <a:rPr lang="it-IT" dirty="0" err="1"/>
              <a:t>sit</a:t>
            </a:r>
            <a:r>
              <a:rPr lang="it-IT" dirty="0"/>
              <a:t> </a:t>
            </a:r>
            <a:r>
              <a:rPr lang="it-IT" dirty="0" err="1"/>
              <a:t>amet</a:t>
            </a:r>
            <a:r>
              <a:rPr lang="it-IT" dirty="0"/>
              <a:t> </a:t>
            </a:r>
            <a:r>
              <a:rPr lang="it-IT" dirty="0" err="1"/>
              <a:t>consectetur</a:t>
            </a:r>
            <a:r>
              <a:rPr lang="it-IT" dirty="0"/>
              <a:t> </a:t>
            </a:r>
            <a:r>
              <a:rPr lang="it-IT" dirty="0" err="1"/>
              <a:t>adipisici</a:t>
            </a:r>
            <a:r>
              <a:rPr lang="it-IT" dirty="0"/>
              <a:t> </a:t>
            </a:r>
            <a:r>
              <a:rPr lang="it-IT" dirty="0" err="1"/>
              <a:t>elit</a:t>
            </a:r>
            <a:r>
              <a:rPr lang="it-IT" dirty="0"/>
              <a:t> </a:t>
            </a:r>
            <a:r>
              <a:rPr lang="it-IT" dirty="0" err="1"/>
              <a:t>sed</a:t>
            </a:r>
            <a:r>
              <a:rPr lang="it-IT" dirty="0"/>
              <a:t> </a:t>
            </a:r>
            <a:r>
              <a:rPr lang="it-IT" dirty="0" err="1"/>
              <a:t>eiusmod</a:t>
            </a:r>
            <a:r>
              <a:rPr lang="it-IT" dirty="0"/>
              <a:t> </a:t>
            </a:r>
            <a:r>
              <a:rPr lang="it-IT" dirty="0" err="1"/>
              <a:t>tempor</a:t>
            </a:r>
            <a:r>
              <a:rPr lang="it-IT" dirty="0"/>
              <a:t> </a:t>
            </a:r>
            <a:r>
              <a:rPr lang="it-IT" dirty="0" err="1"/>
              <a:t>incidunt</a:t>
            </a:r>
            <a:r>
              <a:rPr lang="it-IT" dirty="0"/>
              <a:t> ut </a:t>
            </a:r>
            <a:r>
              <a:rPr lang="it-IT" dirty="0" err="1"/>
              <a:t>labore</a:t>
            </a:r>
            <a:r>
              <a:rPr lang="it-IT" dirty="0"/>
              <a:t> et dolore magna </a:t>
            </a:r>
            <a:r>
              <a:rPr lang="it-IT" dirty="0" err="1"/>
              <a:t>aliqua</a:t>
            </a:r>
            <a:r>
              <a:rPr lang="it-IT" dirty="0"/>
              <a:t>.</a:t>
            </a:r>
            <a:endParaRPr lang="en-GB" sz="1800" dirty="0"/>
          </a:p>
        </p:txBody>
      </p:sp>
      <p:sp>
        <p:nvSpPr>
          <p:cNvPr id="21" name="Rectangle 64">
            <a:extLst>
              <a:ext uri="{FF2B5EF4-FFF2-40B4-BE49-F238E27FC236}">
                <a16:creationId xmlns:a16="http://schemas.microsoft.com/office/drawing/2014/main" id="{F2B02227-3C75-403F-8A90-D0049EC71331}"/>
              </a:ext>
            </a:extLst>
          </p:cNvPr>
          <p:cNvSpPr/>
          <p:nvPr userDrawn="1"/>
        </p:nvSpPr>
        <p:spPr>
          <a:xfrm>
            <a:off x="616390" y="2644144"/>
            <a:ext cx="5019675" cy="2101246"/>
          </a:xfrm>
          <a:prstGeom prst="rect">
            <a:avLst/>
          </a:prstGeom>
        </p:spPr>
        <p:txBody>
          <a:bodyPr wrap="square" lIns="0" tIns="0" rIns="0" bIns="0" anchor="t">
            <a:normAutofit fontScale="85000" lnSpcReduction="20000"/>
          </a:bodyPr>
          <a:lstStyle/>
          <a:p>
            <a:pPr>
              <a:lnSpc>
                <a:spcPct val="90000"/>
              </a:lnSpc>
            </a:pPr>
            <a:r>
              <a:rPr lang="en-US" sz="7200" spc="-150" dirty="0">
                <a:latin typeface="+mj-lt"/>
              </a:rPr>
              <a:t>UTILITALIA</a:t>
            </a:r>
          </a:p>
          <a:p>
            <a:pPr>
              <a:lnSpc>
                <a:spcPct val="90000"/>
              </a:lnSpc>
            </a:pPr>
            <a:r>
              <a:rPr lang="en-US" sz="7200" spc="-150" dirty="0"/>
              <a:t>LAYOUT PPT</a:t>
            </a:r>
          </a:p>
          <a:p>
            <a:pPr>
              <a:lnSpc>
                <a:spcPct val="90000"/>
              </a:lnSpc>
            </a:pPr>
            <a:r>
              <a:rPr lang="en-US" sz="7200" spc="-150" dirty="0"/>
              <a:t>COVER</a:t>
            </a:r>
          </a:p>
        </p:txBody>
      </p:sp>
      <p:sp>
        <p:nvSpPr>
          <p:cNvPr id="22" name="Picture Placeholder 4">
            <a:extLst>
              <a:ext uri="{FF2B5EF4-FFF2-40B4-BE49-F238E27FC236}">
                <a16:creationId xmlns:a16="http://schemas.microsoft.com/office/drawing/2014/main" id="{452DCA73-8ECA-4D37-A9B0-5D8F4D02EECE}"/>
              </a:ext>
            </a:extLst>
          </p:cNvPr>
          <p:cNvSpPr txBox="1">
            <a:spLocks noChangeAspect="1"/>
          </p:cNvSpPr>
          <p:nvPr userDrawn="1"/>
        </p:nvSpPr>
        <p:spPr>
          <a:xfrm>
            <a:off x="9822457" y="2938894"/>
            <a:ext cx="1748831" cy="1749287"/>
          </a:xfrm>
          <a:prstGeom prst="diamond">
            <a:avLst/>
          </a:prstGeom>
          <a:blipFill dpi="0" rotWithShape="1">
            <a:blip r:embed="rId2" cstate="email">
              <a:extLst>
                <a:ext uri="{28A0092B-C50C-407E-A947-70E740481C1C}">
                  <a14:useLocalDpi xmlns:a14="http://schemas.microsoft.com/office/drawing/2010/main"/>
                </a:ext>
              </a:extLst>
            </a:blip>
            <a:srcRect/>
            <a:stretch>
              <a:fillRect/>
            </a:stretch>
          </a:blipFill>
        </p:spPr>
      </p:sp>
      <p:sp>
        <p:nvSpPr>
          <p:cNvPr id="23" name="Picture Placeholder 5">
            <a:extLst>
              <a:ext uri="{FF2B5EF4-FFF2-40B4-BE49-F238E27FC236}">
                <a16:creationId xmlns:a16="http://schemas.microsoft.com/office/drawing/2014/main" id="{3F84BBCB-6768-4549-8A07-CC2DFFBAEDE6}"/>
              </a:ext>
            </a:extLst>
          </p:cNvPr>
          <p:cNvSpPr txBox="1">
            <a:spLocks/>
          </p:cNvSpPr>
          <p:nvPr userDrawn="1"/>
        </p:nvSpPr>
        <p:spPr>
          <a:xfrm>
            <a:off x="8925960" y="2043136"/>
            <a:ext cx="1748831" cy="1749287"/>
          </a:xfrm>
          <a:prstGeom prst="diamond">
            <a:avLst/>
          </a:prstGeom>
          <a:blipFill dpi="0" rotWithShape="1">
            <a:blip r:embed="rId3" cstate="email">
              <a:extLst>
                <a:ext uri="{28A0092B-C50C-407E-A947-70E740481C1C}">
                  <a14:useLocalDpi xmlns:a14="http://schemas.microsoft.com/office/drawing/2010/main"/>
                </a:ext>
              </a:extLst>
            </a:blip>
            <a:srcRect/>
            <a:stretch>
              <a:fillRect/>
            </a:stretch>
          </a:blipFill>
        </p:spPr>
      </p:sp>
      <p:sp>
        <p:nvSpPr>
          <p:cNvPr id="24" name="Picture Placeholder 7">
            <a:extLst>
              <a:ext uri="{FF2B5EF4-FFF2-40B4-BE49-F238E27FC236}">
                <a16:creationId xmlns:a16="http://schemas.microsoft.com/office/drawing/2014/main" id="{75598B78-8C02-435D-8B80-E1EAB1A6C4F9}"/>
              </a:ext>
            </a:extLst>
          </p:cNvPr>
          <p:cNvSpPr txBox="1">
            <a:spLocks/>
          </p:cNvSpPr>
          <p:nvPr userDrawn="1"/>
        </p:nvSpPr>
        <p:spPr>
          <a:xfrm>
            <a:off x="8031088" y="4733400"/>
            <a:ext cx="1748831" cy="1749287"/>
          </a:xfrm>
          <a:prstGeom prst="diamond">
            <a:avLst/>
          </a:prstGeom>
          <a:gradFill>
            <a:gsLst>
              <a:gs pos="0">
                <a:schemeClr val="accent4">
                  <a:lumMod val="60000"/>
                  <a:lumOff val="40000"/>
                </a:schemeClr>
              </a:gs>
              <a:gs pos="100000">
                <a:schemeClr val="accent6"/>
              </a:gs>
            </a:gsLst>
            <a:path path="circle">
              <a:fillToRect r="100000" b="100000"/>
            </a:path>
          </a:gradFill>
        </p:spPr>
      </p:sp>
      <p:sp>
        <p:nvSpPr>
          <p:cNvPr id="25" name="Picture Placeholder 8">
            <a:extLst>
              <a:ext uri="{FF2B5EF4-FFF2-40B4-BE49-F238E27FC236}">
                <a16:creationId xmlns:a16="http://schemas.microsoft.com/office/drawing/2014/main" id="{73D306B3-04F8-4A0B-88E5-880CE5382A2B}"/>
              </a:ext>
            </a:extLst>
          </p:cNvPr>
          <p:cNvSpPr txBox="1">
            <a:spLocks/>
          </p:cNvSpPr>
          <p:nvPr userDrawn="1"/>
        </p:nvSpPr>
        <p:spPr>
          <a:xfrm>
            <a:off x="6237337" y="1138444"/>
            <a:ext cx="1748831" cy="1749287"/>
          </a:xfrm>
          <a:prstGeom prst="diamond">
            <a:avLst/>
          </a:prstGeom>
          <a:gradFill>
            <a:gsLst>
              <a:gs pos="23000">
                <a:schemeClr val="accent3">
                  <a:lumMod val="75000"/>
                </a:schemeClr>
              </a:gs>
              <a:gs pos="100000">
                <a:schemeClr val="accent4">
                  <a:lumMod val="60000"/>
                  <a:lumOff val="40000"/>
                </a:schemeClr>
              </a:gs>
            </a:gsLst>
            <a:path path="circle">
              <a:fillToRect r="100000" b="100000"/>
            </a:path>
          </a:gradFill>
        </p:spPr>
      </p:sp>
      <p:sp>
        <p:nvSpPr>
          <p:cNvPr id="26" name="Picture Placeholder 9">
            <a:extLst>
              <a:ext uri="{FF2B5EF4-FFF2-40B4-BE49-F238E27FC236}">
                <a16:creationId xmlns:a16="http://schemas.microsoft.com/office/drawing/2014/main" id="{A824762D-85B9-4063-B0E5-36C4D10DCA21}"/>
              </a:ext>
            </a:extLst>
          </p:cNvPr>
          <p:cNvSpPr txBox="1">
            <a:spLocks/>
          </p:cNvSpPr>
          <p:nvPr userDrawn="1"/>
        </p:nvSpPr>
        <p:spPr>
          <a:xfrm>
            <a:off x="8031088" y="1138444"/>
            <a:ext cx="1748831" cy="1749287"/>
          </a:xfrm>
          <a:prstGeom prst="diamond">
            <a:avLst/>
          </a:prstGeom>
          <a:gradFill>
            <a:gsLst>
              <a:gs pos="54000">
                <a:schemeClr val="accent4">
                  <a:lumMod val="60000"/>
                  <a:lumOff val="40000"/>
                </a:schemeClr>
              </a:gs>
              <a:gs pos="100000">
                <a:schemeClr val="accent3">
                  <a:lumMod val="75000"/>
                </a:schemeClr>
              </a:gs>
            </a:gsLst>
            <a:path path="circle">
              <a:fillToRect r="100000" b="100000"/>
            </a:path>
          </a:gradFill>
        </p:spPr>
      </p:sp>
      <p:sp>
        <p:nvSpPr>
          <p:cNvPr id="27" name="Picture Placeholder 11">
            <a:extLst>
              <a:ext uri="{FF2B5EF4-FFF2-40B4-BE49-F238E27FC236}">
                <a16:creationId xmlns:a16="http://schemas.microsoft.com/office/drawing/2014/main" id="{A708CD93-7096-408F-B3D0-2A6CFDF94DF0}"/>
              </a:ext>
            </a:extLst>
          </p:cNvPr>
          <p:cNvSpPr txBox="1">
            <a:spLocks/>
          </p:cNvSpPr>
          <p:nvPr userDrawn="1"/>
        </p:nvSpPr>
        <p:spPr>
          <a:xfrm>
            <a:off x="6237337" y="4733400"/>
            <a:ext cx="1748831" cy="1749287"/>
          </a:xfrm>
          <a:prstGeom prst="diamond">
            <a:avLst/>
          </a:prstGeom>
          <a:gradFill>
            <a:gsLst>
              <a:gs pos="0">
                <a:schemeClr val="accent1">
                  <a:lumMod val="50000"/>
                </a:schemeClr>
              </a:gs>
              <a:gs pos="100000">
                <a:schemeClr val="accent6"/>
              </a:gs>
            </a:gsLst>
            <a:path path="circle">
              <a:fillToRect r="100000" b="100000"/>
            </a:path>
          </a:gradFill>
        </p:spPr>
      </p:sp>
      <p:sp>
        <p:nvSpPr>
          <p:cNvPr id="28" name="Picture Placeholder 12">
            <a:extLst>
              <a:ext uri="{FF2B5EF4-FFF2-40B4-BE49-F238E27FC236}">
                <a16:creationId xmlns:a16="http://schemas.microsoft.com/office/drawing/2014/main" id="{C6A91099-07DE-4EC6-BAD3-DC954E63CED3}"/>
              </a:ext>
            </a:extLst>
          </p:cNvPr>
          <p:cNvSpPr txBox="1">
            <a:spLocks/>
          </p:cNvSpPr>
          <p:nvPr userDrawn="1"/>
        </p:nvSpPr>
        <p:spPr>
          <a:xfrm>
            <a:off x="9822457" y="4733400"/>
            <a:ext cx="1748831" cy="1749287"/>
          </a:xfrm>
          <a:prstGeom prst="diamond">
            <a:avLst/>
          </a:prstGeom>
          <a:blipFill dpi="0" rotWithShape="1">
            <a:blip r:embed="rId4" cstate="email">
              <a:extLst>
                <a:ext uri="{28A0092B-C50C-407E-A947-70E740481C1C}">
                  <a14:useLocalDpi xmlns:a14="http://schemas.microsoft.com/office/drawing/2010/main"/>
                </a:ext>
              </a:extLst>
            </a:blip>
            <a:srcRect/>
            <a:stretch>
              <a:fillRect/>
            </a:stretch>
          </a:blipFill>
        </p:spPr>
      </p:sp>
      <p:sp>
        <p:nvSpPr>
          <p:cNvPr id="29" name="Picture Placeholder 13">
            <a:extLst>
              <a:ext uri="{FF2B5EF4-FFF2-40B4-BE49-F238E27FC236}">
                <a16:creationId xmlns:a16="http://schemas.microsoft.com/office/drawing/2014/main" id="{8EC9F01F-ECB7-4FFF-B170-DCFD9E53412B}"/>
              </a:ext>
            </a:extLst>
          </p:cNvPr>
          <p:cNvSpPr txBox="1">
            <a:spLocks/>
          </p:cNvSpPr>
          <p:nvPr userDrawn="1"/>
        </p:nvSpPr>
        <p:spPr>
          <a:xfrm>
            <a:off x="8925960" y="3833470"/>
            <a:ext cx="1748831" cy="1749287"/>
          </a:xfrm>
          <a:prstGeom prst="diamond">
            <a:avLst/>
          </a:prstGeom>
          <a:gradFill>
            <a:gsLst>
              <a:gs pos="33000">
                <a:schemeClr val="accent2">
                  <a:lumMod val="60000"/>
                  <a:lumOff val="40000"/>
                </a:schemeClr>
              </a:gs>
              <a:gs pos="100000">
                <a:schemeClr val="accent2">
                  <a:lumMod val="75000"/>
                </a:schemeClr>
              </a:gs>
            </a:gsLst>
            <a:path path="circle">
              <a:fillToRect r="100000" b="100000"/>
            </a:path>
          </a:gradFill>
        </p:spPr>
      </p:sp>
      <p:sp>
        <p:nvSpPr>
          <p:cNvPr id="30" name="Picture Placeholder 14">
            <a:extLst>
              <a:ext uri="{FF2B5EF4-FFF2-40B4-BE49-F238E27FC236}">
                <a16:creationId xmlns:a16="http://schemas.microsoft.com/office/drawing/2014/main" id="{7CEF25AF-3544-48D8-8110-7EDF97826ADD}"/>
              </a:ext>
            </a:extLst>
          </p:cNvPr>
          <p:cNvSpPr txBox="1">
            <a:spLocks/>
          </p:cNvSpPr>
          <p:nvPr userDrawn="1"/>
        </p:nvSpPr>
        <p:spPr>
          <a:xfrm>
            <a:off x="6239485" y="2043136"/>
            <a:ext cx="3539879" cy="3540803"/>
          </a:xfrm>
          <a:prstGeom prst="diamond">
            <a:avLst/>
          </a:prstGeom>
          <a:blipFill dpi="0" rotWithShape="1">
            <a:blip r:embed="rId5" cstate="email">
              <a:extLst>
                <a:ext uri="{28A0092B-C50C-407E-A947-70E740481C1C}">
                  <a14:useLocalDpi xmlns:a14="http://schemas.microsoft.com/office/drawing/2010/main"/>
                </a:ext>
              </a:extLst>
            </a:blip>
            <a:srcRect/>
            <a:stretch>
              <a:fillRect/>
            </a:stretch>
          </a:blipFill>
        </p:spPr>
      </p:sp>
      <p:sp>
        <p:nvSpPr>
          <p:cNvPr id="31" name="Picture Placeholder 15">
            <a:extLst>
              <a:ext uri="{FF2B5EF4-FFF2-40B4-BE49-F238E27FC236}">
                <a16:creationId xmlns:a16="http://schemas.microsoft.com/office/drawing/2014/main" id="{08A5C44C-A18B-4DBB-A482-883C446E06DE}"/>
              </a:ext>
            </a:extLst>
          </p:cNvPr>
          <p:cNvSpPr txBox="1">
            <a:spLocks/>
          </p:cNvSpPr>
          <p:nvPr userDrawn="1"/>
        </p:nvSpPr>
        <p:spPr>
          <a:xfrm>
            <a:off x="9822457" y="1138444"/>
            <a:ext cx="1748831" cy="1749287"/>
          </a:xfrm>
          <a:prstGeom prst="diamond">
            <a:avLst/>
          </a:prstGeom>
          <a:gradFill>
            <a:gsLst>
              <a:gs pos="0">
                <a:schemeClr val="tx2">
                  <a:lumMod val="75000"/>
                </a:schemeClr>
              </a:gs>
              <a:gs pos="100000">
                <a:schemeClr val="accent2">
                  <a:lumMod val="75000"/>
                </a:schemeClr>
              </a:gs>
            </a:gsLst>
            <a:path path="circle">
              <a:fillToRect r="100000" b="100000"/>
            </a:path>
          </a:gradFill>
        </p:spPr>
      </p:sp>
      <p:sp>
        <p:nvSpPr>
          <p:cNvPr id="33" name="Rectangle 62">
            <a:extLst>
              <a:ext uri="{FF2B5EF4-FFF2-40B4-BE49-F238E27FC236}">
                <a16:creationId xmlns:a16="http://schemas.microsoft.com/office/drawing/2014/main" id="{6EBE3E3A-3618-48FE-9A82-239DC4E3CAFD}"/>
              </a:ext>
            </a:extLst>
          </p:cNvPr>
          <p:cNvSpPr/>
          <p:nvPr userDrawn="1"/>
        </p:nvSpPr>
        <p:spPr>
          <a:xfrm>
            <a:off x="616390" y="6281478"/>
            <a:ext cx="1860959" cy="196977"/>
          </a:xfrm>
          <a:prstGeom prst="rect">
            <a:avLst/>
          </a:prstGeom>
          <a:noFill/>
        </p:spPr>
        <p:txBody>
          <a:bodyPr wrap="none" lIns="0" tIns="0" rIns="0" bIns="0" anchor="t" anchorCtr="0">
            <a:spAutoFit/>
          </a:bodyPr>
          <a:lstStyle/>
          <a:p>
            <a:pPr>
              <a:lnSpc>
                <a:spcPct val="80000"/>
              </a:lnSpc>
            </a:pPr>
            <a:r>
              <a:rPr lang="en-US" sz="1600" dirty="0">
                <a:solidFill>
                  <a:schemeClr val="bg1">
                    <a:lumMod val="50000"/>
                  </a:schemeClr>
                </a:solidFill>
                <a:latin typeface="+mj-lt"/>
              </a:rPr>
              <a:t>ROMA </a:t>
            </a:r>
            <a:r>
              <a:rPr lang="en-US" sz="1600" dirty="0">
                <a:solidFill>
                  <a:schemeClr val="bg1">
                    <a:lumMod val="50000"/>
                  </a:schemeClr>
                </a:solidFill>
              </a:rPr>
              <a:t>I</a:t>
            </a:r>
            <a:r>
              <a:rPr lang="en-US" sz="1600" dirty="0">
                <a:solidFill>
                  <a:schemeClr val="bg1">
                    <a:lumMod val="50000"/>
                  </a:schemeClr>
                </a:solidFill>
                <a:latin typeface="+mj-lt"/>
              </a:rPr>
              <a:t> 00.00.2021</a:t>
            </a:r>
          </a:p>
        </p:txBody>
      </p:sp>
      <p:pic>
        <p:nvPicPr>
          <p:cNvPr id="2" name="Immagine 1">
            <a:extLst>
              <a:ext uri="{FF2B5EF4-FFF2-40B4-BE49-F238E27FC236}">
                <a16:creationId xmlns:a16="http://schemas.microsoft.com/office/drawing/2014/main" id="{3C98C793-EA13-DEB1-5F30-AAFFE90D08A9}"/>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552963" y="329143"/>
            <a:ext cx="4080882" cy="136093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750" fill="hold"/>
                                        <p:tgtEl>
                                          <p:spTgt spid="4"/>
                                        </p:tgtEl>
                                        <p:attrNameLst>
                                          <p:attrName>ppt_x</p:attrName>
                                        </p:attrNameLst>
                                      </p:cBhvr>
                                      <p:tavLst>
                                        <p:tav tm="0">
                                          <p:val>
                                            <p:strVal val="0-#ppt_w/2"/>
                                          </p:val>
                                        </p:tav>
                                        <p:tav tm="100000">
                                          <p:val>
                                            <p:strVal val="#ppt_x"/>
                                          </p:val>
                                        </p:tav>
                                      </p:tavLst>
                                    </p:anim>
                                    <p:anim calcmode="lin" valueType="num">
                                      <p:cBhvr additive="base">
                                        <p:cTn id="8" dur="750" fill="hold"/>
                                        <p:tgtEl>
                                          <p:spTgt spid="4"/>
                                        </p:tgtEl>
                                        <p:attrNameLst>
                                          <p:attrName>ppt_y</p:attrName>
                                        </p:attrNameLst>
                                      </p:cBhvr>
                                      <p:tavLst>
                                        <p:tav tm="0">
                                          <p:val>
                                            <p:strVal val="#ppt_y"/>
                                          </p:val>
                                        </p:tav>
                                        <p:tav tm="100000">
                                          <p:val>
                                            <p:strVal val="#ppt_y"/>
                                          </p:val>
                                        </p:tav>
                                      </p:tavLst>
                                    </p:anim>
                                  </p:childTnLst>
                                </p:cTn>
                              </p:par>
                              <p:par>
                                <p:cTn id="9" presetID="2" presetClass="entr" presetSubtype="8" decel="100000" fill="hold" grpId="0" nodeType="withEffect">
                                  <p:stCondLst>
                                    <p:cond delay="15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750" fill="hold"/>
                                        <p:tgtEl>
                                          <p:spTgt spid="6"/>
                                        </p:tgtEl>
                                        <p:attrNameLst>
                                          <p:attrName>ppt_x</p:attrName>
                                        </p:attrNameLst>
                                      </p:cBhvr>
                                      <p:tavLst>
                                        <p:tav tm="0">
                                          <p:val>
                                            <p:strVal val="0-#ppt_w/2"/>
                                          </p:val>
                                        </p:tav>
                                        <p:tav tm="100000">
                                          <p:val>
                                            <p:strVal val="#ppt_x"/>
                                          </p:val>
                                        </p:tav>
                                      </p:tavLst>
                                    </p:anim>
                                    <p:anim calcmode="lin" valueType="num">
                                      <p:cBhvr additive="base">
                                        <p:cTn id="12" dur="750" fill="hold"/>
                                        <p:tgtEl>
                                          <p:spTgt spid="6"/>
                                        </p:tgtEl>
                                        <p:attrNameLst>
                                          <p:attrName>ppt_y</p:attrName>
                                        </p:attrNameLst>
                                      </p:cBhvr>
                                      <p:tavLst>
                                        <p:tav tm="0">
                                          <p:val>
                                            <p:strVal val="#ppt_y"/>
                                          </p:val>
                                        </p:tav>
                                        <p:tav tm="100000">
                                          <p:val>
                                            <p:strVal val="#ppt_y"/>
                                          </p:val>
                                        </p:tav>
                                      </p:tavLst>
                                    </p:anim>
                                  </p:childTnLst>
                                </p:cTn>
                              </p:par>
                              <p:par>
                                <p:cTn id="13" presetID="2" presetClass="entr" presetSubtype="8" decel="100000" fill="hold" grpId="0" nodeType="withEffect">
                                  <p:stCondLst>
                                    <p:cond delay="25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750" fill="hold"/>
                                        <p:tgtEl>
                                          <p:spTgt spid="5"/>
                                        </p:tgtEl>
                                        <p:attrNameLst>
                                          <p:attrName>ppt_x</p:attrName>
                                        </p:attrNameLst>
                                      </p:cBhvr>
                                      <p:tavLst>
                                        <p:tav tm="0">
                                          <p:val>
                                            <p:strVal val="0-#ppt_w/2"/>
                                          </p:val>
                                        </p:tav>
                                        <p:tav tm="100000">
                                          <p:val>
                                            <p:strVal val="#ppt_x"/>
                                          </p:val>
                                        </p:tav>
                                      </p:tavLst>
                                    </p:anim>
                                    <p:anim calcmode="lin" valueType="num">
                                      <p:cBhvr additive="base">
                                        <p:cTn id="16" dur="750" fill="hold"/>
                                        <p:tgtEl>
                                          <p:spTgt spid="5"/>
                                        </p:tgtEl>
                                        <p:attrNameLst>
                                          <p:attrName>ppt_y</p:attrName>
                                        </p:attrNameLst>
                                      </p:cBhvr>
                                      <p:tavLst>
                                        <p:tav tm="0">
                                          <p:val>
                                            <p:strVal val="#ppt_y"/>
                                          </p:val>
                                        </p:tav>
                                        <p:tav tm="100000">
                                          <p:val>
                                            <p:strVal val="#ppt_y"/>
                                          </p:val>
                                        </p:tav>
                                      </p:tavLst>
                                    </p:anim>
                                  </p:childTnLst>
                                </p:cTn>
                              </p:par>
                              <p:par>
                                <p:cTn id="17" presetID="2" presetClass="entr" presetSubtype="4" decel="100000" fill="hold" nodeType="withEffect">
                                  <p:stCondLst>
                                    <p:cond delay="50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750" fill="hold"/>
                                        <p:tgtEl>
                                          <p:spTgt spid="10"/>
                                        </p:tgtEl>
                                        <p:attrNameLst>
                                          <p:attrName>ppt_x</p:attrName>
                                        </p:attrNameLst>
                                      </p:cBhvr>
                                      <p:tavLst>
                                        <p:tav tm="0">
                                          <p:val>
                                            <p:strVal val="#ppt_x"/>
                                          </p:val>
                                        </p:tav>
                                        <p:tav tm="100000">
                                          <p:val>
                                            <p:strVal val="#ppt_x"/>
                                          </p:val>
                                        </p:tav>
                                      </p:tavLst>
                                    </p:anim>
                                    <p:anim calcmode="lin" valueType="num">
                                      <p:cBhvr additive="base">
                                        <p:cTn id="20" dur="750" fill="hold"/>
                                        <p:tgtEl>
                                          <p:spTgt spid="10"/>
                                        </p:tgtEl>
                                        <p:attrNameLst>
                                          <p:attrName>ppt_y</p:attrName>
                                        </p:attrNameLst>
                                      </p:cBhvr>
                                      <p:tavLst>
                                        <p:tav tm="0">
                                          <p:val>
                                            <p:strVal val="1+#ppt_h/2"/>
                                          </p:val>
                                        </p:tav>
                                        <p:tav tm="100000">
                                          <p:val>
                                            <p:strVal val="#ppt_y"/>
                                          </p:val>
                                        </p:tav>
                                      </p:tavLst>
                                    </p:anim>
                                  </p:childTnLst>
                                </p:cTn>
                              </p:par>
                              <p:par>
                                <p:cTn id="21" presetID="2" presetClass="entr" presetSubtype="4" decel="100000" fill="hold" nodeType="withEffect">
                                  <p:stCondLst>
                                    <p:cond delay="600"/>
                                  </p:stCondLst>
                                  <p:childTnLst>
                                    <p:set>
                                      <p:cBhvr>
                                        <p:cTn id="22" dur="1" fill="hold">
                                          <p:stCondLst>
                                            <p:cond delay="0"/>
                                          </p:stCondLst>
                                        </p:cTn>
                                        <p:tgtEl>
                                          <p:spTgt spid="11"/>
                                        </p:tgtEl>
                                        <p:attrNameLst>
                                          <p:attrName>style.visibility</p:attrName>
                                        </p:attrNameLst>
                                      </p:cBhvr>
                                      <p:to>
                                        <p:strVal val="visible"/>
                                      </p:to>
                                    </p:set>
                                    <p:anim calcmode="lin" valueType="num">
                                      <p:cBhvr additive="base">
                                        <p:cTn id="23" dur="750" fill="hold"/>
                                        <p:tgtEl>
                                          <p:spTgt spid="11"/>
                                        </p:tgtEl>
                                        <p:attrNameLst>
                                          <p:attrName>ppt_x</p:attrName>
                                        </p:attrNameLst>
                                      </p:cBhvr>
                                      <p:tavLst>
                                        <p:tav tm="0">
                                          <p:val>
                                            <p:strVal val="#ppt_x"/>
                                          </p:val>
                                        </p:tav>
                                        <p:tav tm="100000">
                                          <p:val>
                                            <p:strVal val="#ppt_x"/>
                                          </p:val>
                                        </p:tav>
                                      </p:tavLst>
                                    </p:anim>
                                    <p:anim calcmode="lin" valueType="num">
                                      <p:cBhvr additive="base">
                                        <p:cTn id="24" dur="750" fill="hold"/>
                                        <p:tgtEl>
                                          <p:spTgt spid="11"/>
                                        </p:tgtEl>
                                        <p:attrNameLst>
                                          <p:attrName>ppt_y</p:attrName>
                                        </p:attrNameLst>
                                      </p:cBhvr>
                                      <p:tavLst>
                                        <p:tav tm="0">
                                          <p:val>
                                            <p:strVal val="1+#ppt_h/2"/>
                                          </p:val>
                                        </p:tav>
                                        <p:tav tm="100000">
                                          <p:val>
                                            <p:strVal val="#ppt_y"/>
                                          </p:val>
                                        </p:tav>
                                      </p:tavLst>
                                    </p:anim>
                                  </p:childTnLst>
                                </p:cTn>
                              </p:par>
                              <p:par>
                                <p:cTn id="25" presetID="2" presetClass="entr" presetSubtype="4" decel="100000" fill="hold" nodeType="withEffect">
                                  <p:stCondLst>
                                    <p:cond delay="70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750" fill="hold"/>
                                        <p:tgtEl>
                                          <p:spTgt spid="16"/>
                                        </p:tgtEl>
                                        <p:attrNameLst>
                                          <p:attrName>ppt_x</p:attrName>
                                        </p:attrNameLst>
                                      </p:cBhvr>
                                      <p:tavLst>
                                        <p:tav tm="0">
                                          <p:val>
                                            <p:strVal val="#ppt_x"/>
                                          </p:val>
                                        </p:tav>
                                        <p:tav tm="100000">
                                          <p:val>
                                            <p:strVal val="#ppt_x"/>
                                          </p:val>
                                        </p:tav>
                                      </p:tavLst>
                                    </p:anim>
                                    <p:anim calcmode="lin" valueType="num">
                                      <p:cBhvr additive="base">
                                        <p:cTn id="28" dur="750" fill="hold"/>
                                        <p:tgtEl>
                                          <p:spTgt spid="16"/>
                                        </p:tgtEl>
                                        <p:attrNameLst>
                                          <p:attrName>ppt_y</p:attrName>
                                        </p:attrNameLst>
                                      </p:cBhvr>
                                      <p:tavLst>
                                        <p:tav tm="0">
                                          <p:val>
                                            <p:strVal val="1+#ppt_h/2"/>
                                          </p:val>
                                        </p:tav>
                                        <p:tav tm="100000">
                                          <p:val>
                                            <p:strVal val="#ppt_y"/>
                                          </p:val>
                                        </p:tav>
                                      </p:tavLst>
                                    </p:anim>
                                  </p:childTnLst>
                                </p:cTn>
                              </p:par>
                              <p:par>
                                <p:cTn id="29" presetID="2" presetClass="entr" presetSubtype="4" decel="100000" fill="hold" nodeType="withEffect">
                                  <p:stCondLst>
                                    <p:cond delay="80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750" fill="hold"/>
                                        <p:tgtEl>
                                          <p:spTgt spid="8"/>
                                        </p:tgtEl>
                                        <p:attrNameLst>
                                          <p:attrName>ppt_x</p:attrName>
                                        </p:attrNameLst>
                                      </p:cBhvr>
                                      <p:tavLst>
                                        <p:tav tm="0">
                                          <p:val>
                                            <p:strVal val="#ppt_x"/>
                                          </p:val>
                                        </p:tav>
                                        <p:tav tm="100000">
                                          <p:val>
                                            <p:strVal val="#ppt_x"/>
                                          </p:val>
                                        </p:tav>
                                      </p:tavLst>
                                    </p:anim>
                                    <p:anim calcmode="lin" valueType="num">
                                      <p:cBhvr additive="base">
                                        <p:cTn id="32" dur="750" fill="hold"/>
                                        <p:tgtEl>
                                          <p:spTgt spid="8"/>
                                        </p:tgtEl>
                                        <p:attrNameLst>
                                          <p:attrName>ppt_y</p:attrName>
                                        </p:attrNameLst>
                                      </p:cBhvr>
                                      <p:tavLst>
                                        <p:tav tm="0">
                                          <p:val>
                                            <p:strVal val="1+#ppt_h/2"/>
                                          </p:val>
                                        </p:tav>
                                        <p:tav tm="100000">
                                          <p:val>
                                            <p:strVal val="#ppt_y"/>
                                          </p:val>
                                        </p:tav>
                                      </p:tavLst>
                                    </p:anim>
                                  </p:childTnLst>
                                </p:cTn>
                              </p:par>
                              <p:par>
                                <p:cTn id="33" presetID="2" presetClass="entr" presetSubtype="4" decel="100000" fill="hold" nodeType="withEffect">
                                  <p:stCondLst>
                                    <p:cond delay="900"/>
                                  </p:stCondLst>
                                  <p:childTnLst>
                                    <p:set>
                                      <p:cBhvr>
                                        <p:cTn id="34" dur="1" fill="hold">
                                          <p:stCondLst>
                                            <p:cond delay="0"/>
                                          </p:stCondLst>
                                        </p:cTn>
                                        <p:tgtEl>
                                          <p:spTgt spid="7"/>
                                        </p:tgtEl>
                                        <p:attrNameLst>
                                          <p:attrName>style.visibility</p:attrName>
                                        </p:attrNameLst>
                                      </p:cBhvr>
                                      <p:to>
                                        <p:strVal val="visible"/>
                                      </p:to>
                                    </p:set>
                                    <p:anim calcmode="lin" valueType="num">
                                      <p:cBhvr additive="base">
                                        <p:cTn id="35" dur="750" fill="hold"/>
                                        <p:tgtEl>
                                          <p:spTgt spid="7"/>
                                        </p:tgtEl>
                                        <p:attrNameLst>
                                          <p:attrName>ppt_x</p:attrName>
                                        </p:attrNameLst>
                                      </p:cBhvr>
                                      <p:tavLst>
                                        <p:tav tm="0">
                                          <p:val>
                                            <p:strVal val="#ppt_x"/>
                                          </p:val>
                                        </p:tav>
                                        <p:tav tm="100000">
                                          <p:val>
                                            <p:strVal val="#ppt_x"/>
                                          </p:val>
                                        </p:tav>
                                      </p:tavLst>
                                    </p:anim>
                                    <p:anim calcmode="lin" valueType="num">
                                      <p:cBhvr additive="base">
                                        <p:cTn id="36" dur="750" fill="hold"/>
                                        <p:tgtEl>
                                          <p:spTgt spid="7"/>
                                        </p:tgtEl>
                                        <p:attrNameLst>
                                          <p:attrName>ppt_y</p:attrName>
                                        </p:attrNameLst>
                                      </p:cBhvr>
                                      <p:tavLst>
                                        <p:tav tm="0">
                                          <p:val>
                                            <p:strVal val="1+#ppt_h/2"/>
                                          </p:val>
                                        </p:tav>
                                        <p:tav tm="100000">
                                          <p:val>
                                            <p:strVal val="#ppt_y"/>
                                          </p:val>
                                        </p:tav>
                                      </p:tavLst>
                                    </p:anim>
                                  </p:childTnLst>
                                </p:cTn>
                              </p:par>
                              <p:par>
                                <p:cTn id="37" presetID="2" presetClass="entr" presetSubtype="4" decel="100000" fill="hold" nodeType="withEffect">
                                  <p:stCondLst>
                                    <p:cond delay="1000"/>
                                  </p:stCondLst>
                                  <p:childTnLst>
                                    <p:set>
                                      <p:cBhvr>
                                        <p:cTn id="38" dur="1" fill="hold">
                                          <p:stCondLst>
                                            <p:cond delay="0"/>
                                          </p:stCondLst>
                                        </p:cTn>
                                        <p:tgtEl>
                                          <p:spTgt spid="14"/>
                                        </p:tgtEl>
                                        <p:attrNameLst>
                                          <p:attrName>style.visibility</p:attrName>
                                        </p:attrNameLst>
                                      </p:cBhvr>
                                      <p:to>
                                        <p:strVal val="visible"/>
                                      </p:to>
                                    </p:set>
                                    <p:anim calcmode="lin" valueType="num">
                                      <p:cBhvr additive="base">
                                        <p:cTn id="39" dur="750" fill="hold"/>
                                        <p:tgtEl>
                                          <p:spTgt spid="14"/>
                                        </p:tgtEl>
                                        <p:attrNameLst>
                                          <p:attrName>ppt_x</p:attrName>
                                        </p:attrNameLst>
                                      </p:cBhvr>
                                      <p:tavLst>
                                        <p:tav tm="0">
                                          <p:val>
                                            <p:strVal val="#ppt_x"/>
                                          </p:val>
                                        </p:tav>
                                        <p:tav tm="100000">
                                          <p:val>
                                            <p:strVal val="#ppt_x"/>
                                          </p:val>
                                        </p:tav>
                                      </p:tavLst>
                                    </p:anim>
                                    <p:anim calcmode="lin" valueType="num">
                                      <p:cBhvr additive="base">
                                        <p:cTn id="40" dur="750" fill="hold"/>
                                        <p:tgtEl>
                                          <p:spTgt spid="14"/>
                                        </p:tgtEl>
                                        <p:attrNameLst>
                                          <p:attrName>ppt_y</p:attrName>
                                        </p:attrNameLst>
                                      </p:cBhvr>
                                      <p:tavLst>
                                        <p:tav tm="0">
                                          <p:val>
                                            <p:strVal val="1+#ppt_h/2"/>
                                          </p:val>
                                        </p:tav>
                                        <p:tav tm="100000">
                                          <p:val>
                                            <p:strVal val="#ppt_y"/>
                                          </p:val>
                                        </p:tav>
                                      </p:tavLst>
                                    </p:anim>
                                  </p:childTnLst>
                                </p:cTn>
                              </p:par>
                              <p:par>
                                <p:cTn id="41" presetID="2" presetClass="entr" presetSubtype="4" decel="100000" fill="hold" nodeType="withEffect">
                                  <p:stCondLst>
                                    <p:cond delay="1100"/>
                                  </p:stCondLst>
                                  <p:childTnLst>
                                    <p:set>
                                      <p:cBhvr>
                                        <p:cTn id="42" dur="1" fill="hold">
                                          <p:stCondLst>
                                            <p:cond delay="0"/>
                                          </p:stCondLst>
                                        </p:cTn>
                                        <p:tgtEl>
                                          <p:spTgt spid="12"/>
                                        </p:tgtEl>
                                        <p:attrNameLst>
                                          <p:attrName>style.visibility</p:attrName>
                                        </p:attrNameLst>
                                      </p:cBhvr>
                                      <p:to>
                                        <p:strVal val="visible"/>
                                      </p:to>
                                    </p:set>
                                    <p:anim calcmode="lin" valueType="num">
                                      <p:cBhvr additive="base">
                                        <p:cTn id="43" dur="750" fill="hold"/>
                                        <p:tgtEl>
                                          <p:spTgt spid="12"/>
                                        </p:tgtEl>
                                        <p:attrNameLst>
                                          <p:attrName>ppt_x</p:attrName>
                                        </p:attrNameLst>
                                      </p:cBhvr>
                                      <p:tavLst>
                                        <p:tav tm="0">
                                          <p:val>
                                            <p:strVal val="#ppt_x"/>
                                          </p:val>
                                        </p:tav>
                                        <p:tav tm="100000">
                                          <p:val>
                                            <p:strVal val="#ppt_x"/>
                                          </p:val>
                                        </p:tav>
                                      </p:tavLst>
                                    </p:anim>
                                    <p:anim calcmode="lin" valueType="num">
                                      <p:cBhvr additive="base">
                                        <p:cTn id="44" dur="750" fill="hold"/>
                                        <p:tgtEl>
                                          <p:spTgt spid="12"/>
                                        </p:tgtEl>
                                        <p:attrNameLst>
                                          <p:attrName>ppt_y</p:attrName>
                                        </p:attrNameLst>
                                      </p:cBhvr>
                                      <p:tavLst>
                                        <p:tav tm="0">
                                          <p:val>
                                            <p:strVal val="1+#ppt_h/2"/>
                                          </p:val>
                                        </p:tav>
                                        <p:tav tm="100000">
                                          <p:val>
                                            <p:strVal val="#ppt_y"/>
                                          </p:val>
                                        </p:tav>
                                      </p:tavLst>
                                    </p:anim>
                                  </p:childTnLst>
                                </p:cTn>
                              </p:par>
                              <p:par>
                                <p:cTn id="45" presetID="2" presetClass="entr" presetSubtype="4" decel="100000" fill="hold" nodeType="withEffect">
                                  <p:stCondLst>
                                    <p:cond delay="1200"/>
                                  </p:stCondLst>
                                  <p:childTnLst>
                                    <p:set>
                                      <p:cBhvr>
                                        <p:cTn id="46" dur="1" fill="hold">
                                          <p:stCondLst>
                                            <p:cond delay="0"/>
                                          </p:stCondLst>
                                        </p:cTn>
                                        <p:tgtEl>
                                          <p:spTgt spid="9"/>
                                        </p:tgtEl>
                                        <p:attrNameLst>
                                          <p:attrName>style.visibility</p:attrName>
                                        </p:attrNameLst>
                                      </p:cBhvr>
                                      <p:to>
                                        <p:strVal val="visible"/>
                                      </p:to>
                                    </p:set>
                                    <p:anim calcmode="lin" valueType="num">
                                      <p:cBhvr additive="base">
                                        <p:cTn id="47" dur="750" fill="hold"/>
                                        <p:tgtEl>
                                          <p:spTgt spid="9"/>
                                        </p:tgtEl>
                                        <p:attrNameLst>
                                          <p:attrName>ppt_x</p:attrName>
                                        </p:attrNameLst>
                                      </p:cBhvr>
                                      <p:tavLst>
                                        <p:tav tm="0">
                                          <p:val>
                                            <p:strVal val="#ppt_x"/>
                                          </p:val>
                                        </p:tav>
                                        <p:tav tm="100000">
                                          <p:val>
                                            <p:strVal val="#ppt_x"/>
                                          </p:val>
                                        </p:tav>
                                      </p:tavLst>
                                    </p:anim>
                                    <p:anim calcmode="lin" valueType="num">
                                      <p:cBhvr additive="base">
                                        <p:cTn id="48" dur="750" fill="hold"/>
                                        <p:tgtEl>
                                          <p:spTgt spid="9"/>
                                        </p:tgtEl>
                                        <p:attrNameLst>
                                          <p:attrName>ppt_y</p:attrName>
                                        </p:attrNameLst>
                                      </p:cBhvr>
                                      <p:tavLst>
                                        <p:tav tm="0">
                                          <p:val>
                                            <p:strVal val="1+#ppt_h/2"/>
                                          </p:val>
                                        </p:tav>
                                        <p:tav tm="100000">
                                          <p:val>
                                            <p:strVal val="#ppt_y"/>
                                          </p:val>
                                        </p:tav>
                                      </p:tavLst>
                                    </p:anim>
                                  </p:childTnLst>
                                </p:cTn>
                              </p:par>
                              <p:par>
                                <p:cTn id="49" presetID="2" presetClass="entr" presetSubtype="4" decel="100000" fill="hold" nodeType="withEffect">
                                  <p:stCondLst>
                                    <p:cond delay="1300"/>
                                  </p:stCondLst>
                                  <p:childTnLst>
                                    <p:set>
                                      <p:cBhvr>
                                        <p:cTn id="50" dur="1" fill="hold">
                                          <p:stCondLst>
                                            <p:cond delay="0"/>
                                          </p:stCondLst>
                                        </p:cTn>
                                        <p:tgtEl>
                                          <p:spTgt spid="13"/>
                                        </p:tgtEl>
                                        <p:attrNameLst>
                                          <p:attrName>style.visibility</p:attrName>
                                        </p:attrNameLst>
                                      </p:cBhvr>
                                      <p:to>
                                        <p:strVal val="visible"/>
                                      </p:to>
                                    </p:set>
                                    <p:anim calcmode="lin" valueType="num">
                                      <p:cBhvr additive="base">
                                        <p:cTn id="51" dur="750" fill="hold"/>
                                        <p:tgtEl>
                                          <p:spTgt spid="13"/>
                                        </p:tgtEl>
                                        <p:attrNameLst>
                                          <p:attrName>ppt_x</p:attrName>
                                        </p:attrNameLst>
                                      </p:cBhvr>
                                      <p:tavLst>
                                        <p:tav tm="0">
                                          <p:val>
                                            <p:strVal val="#ppt_x"/>
                                          </p:val>
                                        </p:tav>
                                        <p:tav tm="100000">
                                          <p:val>
                                            <p:strVal val="#ppt_x"/>
                                          </p:val>
                                        </p:tav>
                                      </p:tavLst>
                                    </p:anim>
                                    <p:anim calcmode="lin" valueType="num">
                                      <p:cBhvr additive="base">
                                        <p:cTn id="52" dur="750" fill="hold"/>
                                        <p:tgtEl>
                                          <p:spTgt spid="13"/>
                                        </p:tgtEl>
                                        <p:attrNameLst>
                                          <p:attrName>ppt_y</p:attrName>
                                        </p:attrNameLst>
                                      </p:cBhvr>
                                      <p:tavLst>
                                        <p:tav tm="0">
                                          <p:val>
                                            <p:strVal val="1+#ppt_h/2"/>
                                          </p:val>
                                        </p:tav>
                                        <p:tav tm="100000">
                                          <p:val>
                                            <p:strVal val="#ppt_y"/>
                                          </p:val>
                                        </p:tav>
                                      </p:tavLst>
                                    </p:anim>
                                  </p:childTnLst>
                                </p:cTn>
                              </p:par>
                              <p:par>
                                <p:cTn id="53" presetID="10" presetClass="entr" presetSubtype="0" repeatCount="5000" fill="hold" nodeType="withEffect">
                                  <p:stCondLst>
                                    <p:cond delay="1500"/>
                                  </p:stCondLst>
                                  <p:childTnLst>
                                    <p:set>
                                      <p:cBhvr>
                                        <p:cTn id="54" dur="1" fill="hold">
                                          <p:stCondLst>
                                            <p:cond delay="0"/>
                                          </p:stCondLst>
                                        </p:cTn>
                                        <p:tgtEl>
                                          <p:spTgt spid="15"/>
                                        </p:tgtEl>
                                        <p:attrNameLst>
                                          <p:attrName>style.visibility</p:attrName>
                                        </p:attrNameLst>
                                      </p:cBhvr>
                                      <p:to>
                                        <p:strVal val="visible"/>
                                      </p:to>
                                    </p:set>
                                    <p:animEffect transition="in" filter="fade">
                                      <p:cBhvr>
                                        <p:cTn id="55" dur="100"/>
                                        <p:tgtEl>
                                          <p:spTgt spid="15"/>
                                        </p:tgtEl>
                                      </p:cBhvr>
                                    </p:animEffect>
                                  </p:childTnLst>
                                </p:cTn>
                              </p:par>
                              <p:par>
                                <p:cTn id="56" presetID="2" presetClass="entr" presetSubtype="8" decel="100000" fill="hold" grpId="0" nodeType="withEffect">
                                  <p:stCondLst>
                                    <p:cond delay="0"/>
                                  </p:stCondLst>
                                  <p:childTnLst>
                                    <p:set>
                                      <p:cBhvr>
                                        <p:cTn id="57" dur="1" fill="hold">
                                          <p:stCondLst>
                                            <p:cond delay="0"/>
                                          </p:stCondLst>
                                        </p:cTn>
                                        <p:tgtEl>
                                          <p:spTgt spid="18"/>
                                        </p:tgtEl>
                                        <p:attrNameLst>
                                          <p:attrName>style.visibility</p:attrName>
                                        </p:attrNameLst>
                                      </p:cBhvr>
                                      <p:to>
                                        <p:strVal val="visible"/>
                                      </p:to>
                                    </p:set>
                                    <p:anim calcmode="lin" valueType="num">
                                      <p:cBhvr additive="base">
                                        <p:cTn id="58" dur="750" fill="hold"/>
                                        <p:tgtEl>
                                          <p:spTgt spid="18"/>
                                        </p:tgtEl>
                                        <p:attrNameLst>
                                          <p:attrName>ppt_x</p:attrName>
                                        </p:attrNameLst>
                                      </p:cBhvr>
                                      <p:tavLst>
                                        <p:tav tm="0">
                                          <p:val>
                                            <p:strVal val="0-#ppt_w/2"/>
                                          </p:val>
                                        </p:tav>
                                        <p:tav tm="100000">
                                          <p:val>
                                            <p:strVal val="#ppt_x"/>
                                          </p:val>
                                        </p:tav>
                                      </p:tavLst>
                                    </p:anim>
                                    <p:anim calcmode="lin" valueType="num">
                                      <p:cBhvr additive="base">
                                        <p:cTn id="59" dur="750" fill="hold"/>
                                        <p:tgtEl>
                                          <p:spTgt spid="18"/>
                                        </p:tgtEl>
                                        <p:attrNameLst>
                                          <p:attrName>ppt_y</p:attrName>
                                        </p:attrNameLst>
                                      </p:cBhvr>
                                      <p:tavLst>
                                        <p:tav tm="0">
                                          <p:val>
                                            <p:strVal val="#ppt_y"/>
                                          </p:val>
                                        </p:tav>
                                        <p:tav tm="100000">
                                          <p:val>
                                            <p:strVal val="#ppt_y"/>
                                          </p:val>
                                        </p:tav>
                                      </p:tavLst>
                                    </p:anim>
                                  </p:childTnLst>
                                </p:cTn>
                              </p:par>
                              <p:par>
                                <p:cTn id="60" presetID="2" presetClass="entr" presetSubtype="8" decel="100000" fill="hold" grpId="0" nodeType="withEffect">
                                  <p:stCondLst>
                                    <p:cond delay="0"/>
                                  </p:stCondLst>
                                  <p:childTnLst>
                                    <p:set>
                                      <p:cBhvr>
                                        <p:cTn id="61" dur="1" fill="hold">
                                          <p:stCondLst>
                                            <p:cond delay="0"/>
                                          </p:stCondLst>
                                        </p:cTn>
                                        <p:tgtEl>
                                          <p:spTgt spid="19"/>
                                        </p:tgtEl>
                                        <p:attrNameLst>
                                          <p:attrName>style.visibility</p:attrName>
                                        </p:attrNameLst>
                                      </p:cBhvr>
                                      <p:to>
                                        <p:strVal val="visible"/>
                                      </p:to>
                                    </p:set>
                                    <p:anim calcmode="lin" valueType="num">
                                      <p:cBhvr additive="base">
                                        <p:cTn id="62" dur="750" fill="hold"/>
                                        <p:tgtEl>
                                          <p:spTgt spid="19"/>
                                        </p:tgtEl>
                                        <p:attrNameLst>
                                          <p:attrName>ppt_x</p:attrName>
                                        </p:attrNameLst>
                                      </p:cBhvr>
                                      <p:tavLst>
                                        <p:tav tm="0">
                                          <p:val>
                                            <p:strVal val="0-#ppt_w/2"/>
                                          </p:val>
                                        </p:tav>
                                        <p:tav tm="100000">
                                          <p:val>
                                            <p:strVal val="#ppt_x"/>
                                          </p:val>
                                        </p:tav>
                                      </p:tavLst>
                                    </p:anim>
                                    <p:anim calcmode="lin" valueType="num">
                                      <p:cBhvr additive="base">
                                        <p:cTn id="63" dur="750" fill="hold"/>
                                        <p:tgtEl>
                                          <p:spTgt spid="19"/>
                                        </p:tgtEl>
                                        <p:attrNameLst>
                                          <p:attrName>ppt_y</p:attrName>
                                        </p:attrNameLst>
                                      </p:cBhvr>
                                      <p:tavLst>
                                        <p:tav tm="0">
                                          <p:val>
                                            <p:strVal val="#ppt_y"/>
                                          </p:val>
                                        </p:tav>
                                        <p:tav tm="100000">
                                          <p:val>
                                            <p:strVal val="#ppt_y"/>
                                          </p:val>
                                        </p:tav>
                                      </p:tavLst>
                                    </p:anim>
                                  </p:childTnLst>
                                </p:cTn>
                              </p:par>
                              <p:par>
                                <p:cTn id="64" presetID="2" presetClass="entr" presetSubtype="8" decel="100000" fill="hold" grpId="0" nodeType="withEffect">
                                  <p:stCondLst>
                                    <p:cond delay="150"/>
                                  </p:stCondLst>
                                  <p:childTnLst>
                                    <p:set>
                                      <p:cBhvr>
                                        <p:cTn id="65" dur="1" fill="hold">
                                          <p:stCondLst>
                                            <p:cond delay="0"/>
                                          </p:stCondLst>
                                        </p:cTn>
                                        <p:tgtEl>
                                          <p:spTgt spid="21"/>
                                        </p:tgtEl>
                                        <p:attrNameLst>
                                          <p:attrName>style.visibility</p:attrName>
                                        </p:attrNameLst>
                                      </p:cBhvr>
                                      <p:to>
                                        <p:strVal val="visible"/>
                                      </p:to>
                                    </p:set>
                                    <p:anim calcmode="lin" valueType="num">
                                      <p:cBhvr additive="base">
                                        <p:cTn id="66" dur="750" fill="hold"/>
                                        <p:tgtEl>
                                          <p:spTgt spid="21"/>
                                        </p:tgtEl>
                                        <p:attrNameLst>
                                          <p:attrName>ppt_x</p:attrName>
                                        </p:attrNameLst>
                                      </p:cBhvr>
                                      <p:tavLst>
                                        <p:tav tm="0">
                                          <p:val>
                                            <p:strVal val="0-#ppt_w/2"/>
                                          </p:val>
                                        </p:tav>
                                        <p:tav tm="100000">
                                          <p:val>
                                            <p:strVal val="#ppt_x"/>
                                          </p:val>
                                        </p:tav>
                                      </p:tavLst>
                                    </p:anim>
                                    <p:anim calcmode="lin" valueType="num">
                                      <p:cBhvr additive="base">
                                        <p:cTn id="67" dur="750" fill="hold"/>
                                        <p:tgtEl>
                                          <p:spTgt spid="21"/>
                                        </p:tgtEl>
                                        <p:attrNameLst>
                                          <p:attrName>ppt_y</p:attrName>
                                        </p:attrNameLst>
                                      </p:cBhvr>
                                      <p:tavLst>
                                        <p:tav tm="0">
                                          <p:val>
                                            <p:strVal val="#ppt_y"/>
                                          </p:val>
                                        </p:tav>
                                        <p:tav tm="100000">
                                          <p:val>
                                            <p:strVal val="#ppt_y"/>
                                          </p:val>
                                        </p:tav>
                                      </p:tavLst>
                                    </p:anim>
                                  </p:childTnLst>
                                </p:cTn>
                              </p:par>
                              <p:par>
                                <p:cTn id="68" presetID="2" presetClass="entr" presetSubtype="8" decel="100000" fill="hold" grpId="0" nodeType="withEffect">
                                  <p:stCondLst>
                                    <p:cond delay="250"/>
                                  </p:stCondLst>
                                  <p:childTnLst>
                                    <p:set>
                                      <p:cBhvr>
                                        <p:cTn id="69" dur="1" fill="hold">
                                          <p:stCondLst>
                                            <p:cond delay="0"/>
                                          </p:stCondLst>
                                        </p:cTn>
                                        <p:tgtEl>
                                          <p:spTgt spid="20"/>
                                        </p:tgtEl>
                                        <p:attrNameLst>
                                          <p:attrName>style.visibility</p:attrName>
                                        </p:attrNameLst>
                                      </p:cBhvr>
                                      <p:to>
                                        <p:strVal val="visible"/>
                                      </p:to>
                                    </p:set>
                                    <p:anim calcmode="lin" valueType="num">
                                      <p:cBhvr additive="base">
                                        <p:cTn id="70" dur="750" fill="hold"/>
                                        <p:tgtEl>
                                          <p:spTgt spid="20"/>
                                        </p:tgtEl>
                                        <p:attrNameLst>
                                          <p:attrName>ppt_x</p:attrName>
                                        </p:attrNameLst>
                                      </p:cBhvr>
                                      <p:tavLst>
                                        <p:tav tm="0">
                                          <p:val>
                                            <p:strVal val="0-#ppt_w/2"/>
                                          </p:val>
                                        </p:tav>
                                        <p:tav tm="100000">
                                          <p:val>
                                            <p:strVal val="#ppt_x"/>
                                          </p:val>
                                        </p:tav>
                                      </p:tavLst>
                                    </p:anim>
                                    <p:anim calcmode="lin" valueType="num">
                                      <p:cBhvr additive="base">
                                        <p:cTn id="71" dur="750" fill="hold"/>
                                        <p:tgtEl>
                                          <p:spTgt spid="20"/>
                                        </p:tgtEl>
                                        <p:attrNameLst>
                                          <p:attrName>ppt_y</p:attrName>
                                        </p:attrNameLst>
                                      </p:cBhvr>
                                      <p:tavLst>
                                        <p:tav tm="0">
                                          <p:val>
                                            <p:strVal val="#ppt_y"/>
                                          </p:val>
                                        </p:tav>
                                        <p:tav tm="100000">
                                          <p:val>
                                            <p:strVal val="#ppt_y"/>
                                          </p:val>
                                        </p:tav>
                                      </p:tavLst>
                                    </p:anim>
                                  </p:childTnLst>
                                </p:cTn>
                              </p:par>
                              <p:par>
                                <p:cTn id="72" presetID="2" presetClass="entr" presetSubtype="4" decel="100000" fill="hold" nodeType="withEffect">
                                  <p:stCondLst>
                                    <p:cond delay="500"/>
                                  </p:stCondLst>
                                  <p:childTnLst>
                                    <p:set>
                                      <p:cBhvr>
                                        <p:cTn id="73" dur="1" fill="hold">
                                          <p:stCondLst>
                                            <p:cond delay="0"/>
                                          </p:stCondLst>
                                        </p:cTn>
                                        <p:tgtEl>
                                          <p:spTgt spid="25"/>
                                        </p:tgtEl>
                                        <p:attrNameLst>
                                          <p:attrName>style.visibility</p:attrName>
                                        </p:attrNameLst>
                                      </p:cBhvr>
                                      <p:to>
                                        <p:strVal val="visible"/>
                                      </p:to>
                                    </p:set>
                                    <p:anim calcmode="lin" valueType="num">
                                      <p:cBhvr additive="base">
                                        <p:cTn id="74" dur="750" fill="hold"/>
                                        <p:tgtEl>
                                          <p:spTgt spid="25"/>
                                        </p:tgtEl>
                                        <p:attrNameLst>
                                          <p:attrName>ppt_x</p:attrName>
                                        </p:attrNameLst>
                                      </p:cBhvr>
                                      <p:tavLst>
                                        <p:tav tm="0">
                                          <p:val>
                                            <p:strVal val="#ppt_x"/>
                                          </p:val>
                                        </p:tav>
                                        <p:tav tm="100000">
                                          <p:val>
                                            <p:strVal val="#ppt_x"/>
                                          </p:val>
                                        </p:tav>
                                      </p:tavLst>
                                    </p:anim>
                                    <p:anim calcmode="lin" valueType="num">
                                      <p:cBhvr additive="base">
                                        <p:cTn id="75" dur="750" fill="hold"/>
                                        <p:tgtEl>
                                          <p:spTgt spid="25"/>
                                        </p:tgtEl>
                                        <p:attrNameLst>
                                          <p:attrName>ppt_y</p:attrName>
                                        </p:attrNameLst>
                                      </p:cBhvr>
                                      <p:tavLst>
                                        <p:tav tm="0">
                                          <p:val>
                                            <p:strVal val="1+#ppt_h/2"/>
                                          </p:val>
                                        </p:tav>
                                        <p:tav tm="100000">
                                          <p:val>
                                            <p:strVal val="#ppt_y"/>
                                          </p:val>
                                        </p:tav>
                                      </p:tavLst>
                                    </p:anim>
                                  </p:childTnLst>
                                </p:cTn>
                              </p:par>
                              <p:par>
                                <p:cTn id="76" presetID="2" presetClass="entr" presetSubtype="4" decel="100000" fill="hold" nodeType="withEffect">
                                  <p:stCondLst>
                                    <p:cond delay="600"/>
                                  </p:stCondLst>
                                  <p:childTnLst>
                                    <p:set>
                                      <p:cBhvr>
                                        <p:cTn id="77" dur="1" fill="hold">
                                          <p:stCondLst>
                                            <p:cond delay="0"/>
                                          </p:stCondLst>
                                        </p:cTn>
                                        <p:tgtEl>
                                          <p:spTgt spid="26"/>
                                        </p:tgtEl>
                                        <p:attrNameLst>
                                          <p:attrName>style.visibility</p:attrName>
                                        </p:attrNameLst>
                                      </p:cBhvr>
                                      <p:to>
                                        <p:strVal val="visible"/>
                                      </p:to>
                                    </p:set>
                                    <p:anim calcmode="lin" valueType="num">
                                      <p:cBhvr additive="base">
                                        <p:cTn id="78" dur="750" fill="hold"/>
                                        <p:tgtEl>
                                          <p:spTgt spid="26"/>
                                        </p:tgtEl>
                                        <p:attrNameLst>
                                          <p:attrName>ppt_x</p:attrName>
                                        </p:attrNameLst>
                                      </p:cBhvr>
                                      <p:tavLst>
                                        <p:tav tm="0">
                                          <p:val>
                                            <p:strVal val="#ppt_x"/>
                                          </p:val>
                                        </p:tav>
                                        <p:tav tm="100000">
                                          <p:val>
                                            <p:strVal val="#ppt_x"/>
                                          </p:val>
                                        </p:tav>
                                      </p:tavLst>
                                    </p:anim>
                                    <p:anim calcmode="lin" valueType="num">
                                      <p:cBhvr additive="base">
                                        <p:cTn id="79" dur="750" fill="hold"/>
                                        <p:tgtEl>
                                          <p:spTgt spid="26"/>
                                        </p:tgtEl>
                                        <p:attrNameLst>
                                          <p:attrName>ppt_y</p:attrName>
                                        </p:attrNameLst>
                                      </p:cBhvr>
                                      <p:tavLst>
                                        <p:tav tm="0">
                                          <p:val>
                                            <p:strVal val="1+#ppt_h/2"/>
                                          </p:val>
                                        </p:tav>
                                        <p:tav tm="100000">
                                          <p:val>
                                            <p:strVal val="#ppt_y"/>
                                          </p:val>
                                        </p:tav>
                                      </p:tavLst>
                                    </p:anim>
                                  </p:childTnLst>
                                </p:cTn>
                              </p:par>
                              <p:par>
                                <p:cTn id="80" presetID="2" presetClass="entr" presetSubtype="4" decel="100000" fill="hold" nodeType="withEffect">
                                  <p:stCondLst>
                                    <p:cond delay="700"/>
                                  </p:stCondLst>
                                  <p:childTnLst>
                                    <p:set>
                                      <p:cBhvr>
                                        <p:cTn id="81" dur="1" fill="hold">
                                          <p:stCondLst>
                                            <p:cond delay="0"/>
                                          </p:stCondLst>
                                        </p:cTn>
                                        <p:tgtEl>
                                          <p:spTgt spid="31"/>
                                        </p:tgtEl>
                                        <p:attrNameLst>
                                          <p:attrName>style.visibility</p:attrName>
                                        </p:attrNameLst>
                                      </p:cBhvr>
                                      <p:to>
                                        <p:strVal val="visible"/>
                                      </p:to>
                                    </p:set>
                                    <p:anim calcmode="lin" valueType="num">
                                      <p:cBhvr additive="base">
                                        <p:cTn id="82" dur="750" fill="hold"/>
                                        <p:tgtEl>
                                          <p:spTgt spid="31"/>
                                        </p:tgtEl>
                                        <p:attrNameLst>
                                          <p:attrName>ppt_x</p:attrName>
                                        </p:attrNameLst>
                                      </p:cBhvr>
                                      <p:tavLst>
                                        <p:tav tm="0">
                                          <p:val>
                                            <p:strVal val="#ppt_x"/>
                                          </p:val>
                                        </p:tav>
                                        <p:tav tm="100000">
                                          <p:val>
                                            <p:strVal val="#ppt_x"/>
                                          </p:val>
                                        </p:tav>
                                      </p:tavLst>
                                    </p:anim>
                                    <p:anim calcmode="lin" valueType="num">
                                      <p:cBhvr additive="base">
                                        <p:cTn id="83" dur="750" fill="hold"/>
                                        <p:tgtEl>
                                          <p:spTgt spid="31"/>
                                        </p:tgtEl>
                                        <p:attrNameLst>
                                          <p:attrName>ppt_y</p:attrName>
                                        </p:attrNameLst>
                                      </p:cBhvr>
                                      <p:tavLst>
                                        <p:tav tm="0">
                                          <p:val>
                                            <p:strVal val="1+#ppt_h/2"/>
                                          </p:val>
                                        </p:tav>
                                        <p:tav tm="100000">
                                          <p:val>
                                            <p:strVal val="#ppt_y"/>
                                          </p:val>
                                        </p:tav>
                                      </p:tavLst>
                                    </p:anim>
                                  </p:childTnLst>
                                </p:cTn>
                              </p:par>
                              <p:par>
                                <p:cTn id="84" presetID="2" presetClass="entr" presetSubtype="4" decel="100000" fill="hold" nodeType="withEffect">
                                  <p:stCondLst>
                                    <p:cond delay="800"/>
                                  </p:stCondLst>
                                  <p:childTnLst>
                                    <p:set>
                                      <p:cBhvr>
                                        <p:cTn id="85" dur="1" fill="hold">
                                          <p:stCondLst>
                                            <p:cond delay="0"/>
                                          </p:stCondLst>
                                        </p:cTn>
                                        <p:tgtEl>
                                          <p:spTgt spid="23"/>
                                        </p:tgtEl>
                                        <p:attrNameLst>
                                          <p:attrName>style.visibility</p:attrName>
                                        </p:attrNameLst>
                                      </p:cBhvr>
                                      <p:to>
                                        <p:strVal val="visible"/>
                                      </p:to>
                                    </p:set>
                                    <p:anim calcmode="lin" valueType="num">
                                      <p:cBhvr additive="base">
                                        <p:cTn id="86" dur="750" fill="hold"/>
                                        <p:tgtEl>
                                          <p:spTgt spid="23"/>
                                        </p:tgtEl>
                                        <p:attrNameLst>
                                          <p:attrName>ppt_x</p:attrName>
                                        </p:attrNameLst>
                                      </p:cBhvr>
                                      <p:tavLst>
                                        <p:tav tm="0">
                                          <p:val>
                                            <p:strVal val="#ppt_x"/>
                                          </p:val>
                                        </p:tav>
                                        <p:tav tm="100000">
                                          <p:val>
                                            <p:strVal val="#ppt_x"/>
                                          </p:val>
                                        </p:tav>
                                      </p:tavLst>
                                    </p:anim>
                                    <p:anim calcmode="lin" valueType="num">
                                      <p:cBhvr additive="base">
                                        <p:cTn id="87" dur="750" fill="hold"/>
                                        <p:tgtEl>
                                          <p:spTgt spid="23"/>
                                        </p:tgtEl>
                                        <p:attrNameLst>
                                          <p:attrName>ppt_y</p:attrName>
                                        </p:attrNameLst>
                                      </p:cBhvr>
                                      <p:tavLst>
                                        <p:tav tm="0">
                                          <p:val>
                                            <p:strVal val="1+#ppt_h/2"/>
                                          </p:val>
                                        </p:tav>
                                        <p:tav tm="100000">
                                          <p:val>
                                            <p:strVal val="#ppt_y"/>
                                          </p:val>
                                        </p:tav>
                                      </p:tavLst>
                                    </p:anim>
                                  </p:childTnLst>
                                </p:cTn>
                              </p:par>
                              <p:par>
                                <p:cTn id="88" presetID="2" presetClass="entr" presetSubtype="4" decel="100000" fill="hold" nodeType="withEffect">
                                  <p:stCondLst>
                                    <p:cond delay="900"/>
                                  </p:stCondLst>
                                  <p:childTnLst>
                                    <p:set>
                                      <p:cBhvr>
                                        <p:cTn id="89" dur="1" fill="hold">
                                          <p:stCondLst>
                                            <p:cond delay="0"/>
                                          </p:stCondLst>
                                        </p:cTn>
                                        <p:tgtEl>
                                          <p:spTgt spid="22"/>
                                        </p:tgtEl>
                                        <p:attrNameLst>
                                          <p:attrName>style.visibility</p:attrName>
                                        </p:attrNameLst>
                                      </p:cBhvr>
                                      <p:to>
                                        <p:strVal val="visible"/>
                                      </p:to>
                                    </p:set>
                                    <p:anim calcmode="lin" valueType="num">
                                      <p:cBhvr additive="base">
                                        <p:cTn id="90" dur="750" fill="hold"/>
                                        <p:tgtEl>
                                          <p:spTgt spid="22"/>
                                        </p:tgtEl>
                                        <p:attrNameLst>
                                          <p:attrName>ppt_x</p:attrName>
                                        </p:attrNameLst>
                                      </p:cBhvr>
                                      <p:tavLst>
                                        <p:tav tm="0">
                                          <p:val>
                                            <p:strVal val="#ppt_x"/>
                                          </p:val>
                                        </p:tav>
                                        <p:tav tm="100000">
                                          <p:val>
                                            <p:strVal val="#ppt_x"/>
                                          </p:val>
                                        </p:tav>
                                      </p:tavLst>
                                    </p:anim>
                                    <p:anim calcmode="lin" valueType="num">
                                      <p:cBhvr additive="base">
                                        <p:cTn id="91" dur="750" fill="hold"/>
                                        <p:tgtEl>
                                          <p:spTgt spid="22"/>
                                        </p:tgtEl>
                                        <p:attrNameLst>
                                          <p:attrName>ppt_y</p:attrName>
                                        </p:attrNameLst>
                                      </p:cBhvr>
                                      <p:tavLst>
                                        <p:tav tm="0">
                                          <p:val>
                                            <p:strVal val="1+#ppt_h/2"/>
                                          </p:val>
                                        </p:tav>
                                        <p:tav tm="100000">
                                          <p:val>
                                            <p:strVal val="#ppt_y"/>
                                          </p:val>
                                        </p:tav>
                                      </p:tavLst>
                                    </p:anim>
                                  </p:childTnLst>
                                </p:cTn>
                              </p:par>
                              <p:par>
                                <p:cTn id="92" presetID="2" presetClass="entr" presetSubtype="4" decel="100000" fill="hold" nodeType="withEffect">
                                  <p:stCondLst>
                                    <p:cond delay="1000"/>
                                  </p:stCondLst>
                                  <p:childTnLst>
                                    <p:set>
                                      <p:cBhvr>
                                        <p:cTn id="93" dur="1" fill="hold">
                                          <p:stCondLst>
                                            <p:cond delay="0"/>
                                          </p:stCondLst>
                                        </p:cTn>
                                        <p:tgtEl>
                                          <p:spTgt spid="29"/>
                                        </p:tgtEl>
                                        <p:attrNameLst>
                                          <p:attrName>style.visibility</p:attrName>
                                        </p:attrNameLst>
                                      </p:cBhvr>
                                      <p:to>
                                        <p:strVal val="visible"/>
                                      </p:to>
                                    </p:set>
                                    <p:anim calcmode="lin" valueType="num">
                                      <p:cBhvr additive="base">
                                        <p:cTn id="94" dur="750" fill="hold"/>
                                        <p:tgtEl>
                                          <p:spTgt spid="29"/>
                                        </p:tgtEl>
                                        <p:attrNameLst>
                                          <p:attrName>ppt_x</p:attrName>
                                        </p:attrNameLst>
                                      </p:cBhvr>
                                      <p:tavLst>
                                        <p:tav tm="0">
                                          <p:val>
                                            <p:strVal val="#ppt_x"/>
                                          </p:val>
                                        </p:tav>
                                        <p:tav tm="100000">
                                          <p:val>
                                            <p:strVal val="#ppt_x"/>
                                          </p:val>
                                        </p:tav>
                                      </p:tavLst>
                                    </p:anim>
                                    <p:anim calcmode="lin" valueType="num">
                                      <p:cBhvr additive="base">
                                        <p:cTn id="95" dur="750" fill="hold"/>
                                        <p:tgtEl>
                                          <p:spTgt spid="29"/>
                                        </p:tgtEl>
                                        <p:attrNameLst>
                                          <p:attrName>ppt_y</p:attrName>
                                        </p:attrNameLst>
                                      </p:cBhvr>
                                      <p:tavLst>
                                        <p:tav tm="0">
                                          <p:val>
                                            <p:strVal val="1+#ppt_h/2"/>
                                          </p:val>
                                        </p:tav>
                                        <p:tav tm="100000">
                                          <p:val>
                                            <p:strVal val="#ppt_y"/>
                                          </p:val>
                                        </p:tav>
                                      </p:tavLst>
                                    </p:anim>
                                  </p:childTnLst>
                                </p:cTn>
                              </p:par>
                              <p:par>
                                <p:cTn id="96" presetID="2" presetClass="entr" presetSubtype="4" decel="100000" fill="hold" nodeType="withEffect">
                                  <p:stCondLst>
                                    <p:cond delay="1100"/>
                                  </p:stCondLst>
                                  <p:childTnLst>
                                    <p:set>
                                      <p:cBhvr>
                                        <p:cTn id="97" dur="1" fill="hold">
                                          <p:stCondLst>
                                            <p:cond delay="0"/>
                                          </p:stCondLst>
                                        </p:cTn>
                                        <p:tgtEl>
                                          <p:spTgt spid="27"/>
                                        </p:tgtEl>
                                        <p:attrNameLst>
                                          <p:attrName>style.visibility</p:attrName>
                                        </p:attrNameLst>
                                      </p:cBhvr>
                                      <p:to>
                                        <p:strVal val="visible"/>
                                      </p:to>
                                    </p:set>
                                    <p:anim calcmode="lin" valueType="num">
                                      <p:cBhvr additive="base">
                                        <p:cTn id="98" dur="750" fill="hold"/>
                                        <p:tgtEl>
                                          <p:spTgt spid="27"/>
                                        </p:tgtEl>
                                        <p:attrNameLst>
                                          <p:attrName>ppt_x</p:attrName>
                                        </p:attrNameLst>
                                      </p:cBhvr>
                                      <p:tavLst>
                                        <p:tav tm="0">
                                          <p:val>
                                            <p:strVal val="#ppt_x"/>
                                          </p:val>
                                        </p:tav>
                                        <p:tav tm="100000">
                                          <p:val>
                                            <p:strVal val="#ppt_x"/>
                                          </p:val>
                                        </p:tav>
                                      </p:tavLst>
                                    </p:anim>
                                    <p:anim calcmode="lin" valueType="num">
                                      <p:cBhvr additive="base">
                                        <p:cTn id="99" dur="750" fill="hold"/>
                                        <p:tgtEl>
                                          <p:spTgt spid="27"/>
                                        </p:tgtEl>
                                        <p:attrNameLst>
                                          <p:attrName>ppt_y</p:attrName>
                                        </p:attrNameLst>
                                      </p:cBhvr>
                                      <p:tavLst>
                                        <p:tav tm="0">
                                          <p:val>
                                            <p:strVal val="1+#ppt_h/2"/>
                                          </p:val>
                                        </p:tav>
                                        <p:tav tm="100000">
                                          <p:val>
                                            <p:strVal val="#ppt_y"/>
                                          </p:val>
                                        </p:tav>
                                      </p:tavLst>
                                    </p:anim>
                                  </p:childTnLst>
                                </p:cTn>
                              </p:par>
                              <p:par>
                                <p:cTn id="100" presetID="2" presetClass="entr" presetSubtype="4" decel="100000" fill="hold" nodeType="withEffect">
                                  <p:stCondLst>
                                    <p:cond delay="1200"/>
                                  </p:stCondLst>
                                  <p:childTnLst>
                                    <p:set>
                                      <p:cBhvr>
                                        <p:cTn id="101" dur="1" fill="hold">
                                          <p:stCondLst>
                                            <p:cond delay="0"/>
                                          </p:stCondLst>
                                        </p:cTn>
                                        <p:tgtEl>
                                          <p:spTgt spid="24"/>
                                        </p:tgtEl>
                                        <p:attrNameLst>
                                          <p:attrName>style.visibility</p:attrName>
                                        </p:attrNameLst>
                                      </p:cBhvr>
                                      <p:to>
                                        <p:strVal val="visible"/>
                                      </p:to>
                                    </p:set>
                                    <p:anim calcmode="lin" valueType="num">
                                      <p:cBhvr additive="base">
                                        <p:cTn id="102" dur="750" fill="hold"/>
                                        <p:tgtEl>
                                          <p:spTgt spid="24"/>
                                        </p:tgtEl>
                                        <p:attrNameLst>
                                          <p:attrName>ppt_x</p:attrName>
                                        </p:attrNameLst>
                                      </p:cBhvr>
                                      <p:tavLst>
                                        <p:tav tm="0">
                                          <p:val>
                                            <p:strVal val="#ppt_x"/>
                                          </p:val>
                                        </p:tav>
                                        <p:tav tm="100000">
                                          <p:val>
                                            <p:strVal val="#ppt_x"/>
                                          </p:val>
                                        </p:tav>
                                      </p:tavLst>
                                    </p:anim>
                                    <p:anim calcmode="lin" valueType="num">
                                      <p:cBhvr additive="base">
                                        <p:cTn id="103" dur="750" fill="hold"/>
                                        <p:tgtEl>
                                          <p:spTgt spid="24"/>
                                        </p:tgtEl>
                                        <p:attrNameLst>
                                          <p:attrName>ppt_y</p:attrName>
                                        </p:attrNameLst>
                                      </p:cBhvr>
                                      <p:tavLst>
                                        <p:tav tm="0">
                                          <p:val>
                                            <p:strVal val="1+#ppt_h/2"/>
                                          </p:val>
                                        </p:tav>
                                        <p:tav tm="100000">
                                          <p:val>
                                            <p:strVal val="#ppt_y"/>
                                          </p:val>
                                        </p:tav>
                                      </p:tavLst>
                                    </p:anim>
                                  </p:childTnLst>
                                </p:cTn>
                              </p:par>
                              <p:par>
                                <p:cTn id="104" presetID="2" presetClass="entr" presetSubtype="4" decel="100000" fill="hold" nodeType="withEffect">
                                  <p:stCondLst>
                                    <p:cond delay="1300"/>
                                  </p:stCondLst>
                                  <p:childTnLst>
                                    <p:set>
                                      <p:cBhvr>
                                        <p:cTn id="105" dur="1" fill="hold">
                                          <p:stCondLst>
                                            <p:cond delay="0"/>
                                          </p:stCondLst>
                                        </p:cTn>
                                        <p:tgtEl>
                                          <p:spTgt spid="28"/>
                                        </p:tgtEl>
                                        <p:attrNameLst>
                                          <p:attrName>style.visibility</p:attrName>
                                        </p:attrNameLst>
                                      </p:cBhvr>
                                      <p:to>
                                        <p:strVal val="visible"/>
                                      </p:to>
                                    </p:set>
                                    <p:anim calcmode="lin" valueType="num">
                                      <p:cBhvr additive="base">
                                        <p:cTn id="106" dur="750" fill="hold"/>
                                        <p:tgtEl>
                                          <p:spTgt spid="28"/>
                                        </p:tgtEl>
                                        <p:attrNameLst>
                                          <p:attrName>ppt_x</p:attrName>
                                        </p:attrNameLst>
                                      </p:cBhvr>
                                      <p:tavLst>
                                        <p:tav tm="0">
                                          <p:val>
                                            <p:strVal val="#ppt_x"/>
                                          </p:val>
                                        </p:tav>
                                        <p:tav tm="100000">
                                          <p:val>
                                            <p:strVal val="#ppt_x"/>
                                          </p:val>
                                        </p:tav>
                                      </p:tavLst>
                                    </p:anim>
                                    <p:anim calcmode="lin" valueType="num">
                                      <p:cBhvr additive="base">
                                        <p:cTn id="107" dur="750" fill="hold"/>
                                        <p:tgtEl>
                                          <p:spTgt spid="28"/>
                                        </p:tgtEl>
                                        <p:attrNameLst>
                                          <p:attrName>ppt_y</p:attrName>
                                        </p:attrNameLst>
                                      </p:cBhvr>
                                      <p:tavLst>
                                        <p:tav tm="0">
                                          <p:val>
                                            <p:strVal val="1+#ppt_h/2"/>
                                          </p:val>
                                        </p:tav>
                                        <p:tav tm="100000">
                                          <p:val>
                                            <p:strVal val="#ppt_y"/>
                                          </p:val>
                                        </p:tav>
                                      </p:tavLst>
                                    </p:anim>
                                  </p:childTnLst>
                                </p:cTn>
                              </p:par>
                              <p:par>
                                <p:cTn id="108" presetID="10" presetClass="entr" presetSubtype="0" repeatCount="5000" fill="hold" nodeType="withEffect">
                                  <p:stCondLst>
                                    <p:cond delay="1500"/>
                                  </p:stCondLst>
                                  <p:childTnLst>
                                    <p:set>
                                      <p:cBhvr>
                                        <p:cTn id="109" dur="1" fill="hold">
                                          <p:stCondLst>
                                            <p:cond delay="0"/>
                                          </p:stCondLst>
                                        </p:cTn>
                                        <p:tgtEl>
                                          <p:spTgt spid="30"/>
                                        </p:tgtEl>
                                        <p:attrNameLst>
                                          <p:attrName>style.visibility</p:attrName>
                                        </p:attrNameLst>
                                      </p:cBhvr>
                                      <p:to>
                                        <p:strVal val="visible"/>
                                      </p:to>
                                    </p:set>
                                    <p:animEffect transition="in" filter="fade">
                                      <p:cBhvr>
                                        <p:cTn id="110" dur="100"/>
                                        <p:tgtEl>
                                          <p:spTgt spid="30"/>
                                        </p:tgtEl>
                                      </p:cBhvr>
                                    </p:animEffect>
                                  </p:childTnLst>
                                </p:cTn>
                              </p:par>
                              <p:par>
                                <p:cTn id="111" presetID="2" presetClass="entr" presetSubtype="8" decel="100000" fill="hold" grpId="0" nodeType="withEffect">
                                  <p:stCondLst>
                                    <p:cond delay="0"/>
                                  </p:stCondLst>
                                  <p:childTnLst>
                                    <p:set>
                                      <p:cBhvr>
                                        <p:cTn id="112" dur="1" fill="hold">
                                          <p:stCondLst>
                                            <p:cond delay="0"/>
                                          </p:stCondLst>
                                        </p:cTn>
                                        <p:tgtEl>
                                          <p:spTgt spid="33"/>
                                        </p:tgtEl>
                                        <p:attrNameLst>
                                          <p:attrName>style.visibility</p:attrName>
                                        </p:attrNameLst>
                                      </p:cBhvr>
                                      <p:to>
                                        <p:strVal val="visible"/>
                                      </p:to>
                                    </p:set>
                                    <p:anim calcmode="lin" valueType="num">
                                      <p:cBhvr additive="base">
                                        <p:cTn id="113" dur="750" fill="hold"/>
                                        <p:tgtEl>
                                          <p:spTgt spid="33"/>
                                        </p:tgtEl>
                                        <p:attrNameLst>
                                          <p:attrName>ppt_x</p:attrName>
                                        </p:attrNameLst>
                                      </p:cBhvr>
                                      <p:tavLst>
                                        <p:tav tm="0">
                                          <p:val>
                                            <p:strVal val="0-#ppt_w/2"/>
                                          </p:val>
                                        </p:tav>
                                        <p:tav tm="100000">
                                          <p:val>
                                            <p:strVal val="#ppt_x"/>
                                          </p:val>
                                        </p:tav>
                                      </p:tavLst>
                                    </p:anim>
                                    <p:anim calcmode="lin" valueType="num">
                                      <p:cBhvr additive="base">
                                        <p:cTn id="114" dur="750" fill="hold"/>
                                        <p:tgtEl>
                                          <p:spTgt spid="3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18" grpId="0"/>
      <p:bldP spid="19" grpId="0"/>
      <p:bldP spid="20" grpId="0"/>
      <p:bldP spid="21" grpId="0"/>
      <p:bldP spid="33"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UTILITALIA - Cover 2">
    <p:spTree>
      <p:nvGrpSpPr>
        <p:cNvPr id="1" name=""/>
        <p:cNvGrpSpPr/>
        <p:nvPr/>
      </p:nvGrpSpPr>
      <p:grpSpPr>
        <a:xfrm>
          <a:off x="0" y="0"/>
          <a:ext cx="0" cy="0"/>
          <a:chOff x="0" y="0"/>
          <a:chExt cx="0" cy="0"/>
        </a:xfrm>
      </p:grpSpPr>
      <p:sp>
        <p:nvSpPr>
          <p:cNvPr id="4" name="Rectangle 62">
            <a:extLst>
              <a:ext uri="{FF2B5EF4-FFF2-40B4-BE49-F238E27FC236}">
                <a16:creationId xmlns:a16="http://schemas.microsoft.com/office/drawing/2014/main" id="{6EBE3E3A-3618-48FE-9A82-239DC4E3CAFD}"/>
              </a:ext>
            </a:extLst>
          </p:cNvPr>
          <p:cNvSpPr/>
          <p:nvPr/>
        </p:nvSpPr>
        <p:spPr>
          <a:xfrm>
            <a:off x="742744" y="437013"/>
            <a:ext cx="1860959" cy="196977"/>
          </a:xfrm>
          <a:prstGeom prst="rect">
            <a:avLst/>
          </a:prstGeom>
          <a:noFill/>
        </p:spPr>
        <p:txBody>
          <a:bodyPr wrap="none" lIns="0" tIns="0" rIns="0" bIns="0" anchor="t" anchorCtr="0">
            <a:spAutoFit/>
          </a:bodyPr>
          <a:lstStyle/>
          <a:p>
            <a:pPr>
              <a:lnSpc>
                <a:spcPct val="80000"/>
              </a:lnSpc>
            </a:pPr>
            <a:r>
              <a:rPr lang="en-US" sz="1600" dirty="0">
                <a:solidFill>
                  <a:schemeClr val="bg1">
                    <a:lumMod val="50000"/>
                  </a:schemeClr>
                </a:solidFill>
                <a:latin typeface="+mj-lt"/>
              </a:rPr>
              <a:t>ROMA </a:t>
            </a:r>
            <a:r>
              <a:rPr lang="en-US" sz="1600" dirty="0">
                <a:solidFill>
                  <a:schemeClr val="bg1">
                    <a:lumMod val="50000"/>
                  </a:schemeClr>
                </a:solidFill>
              </a:rPr>
              <a:t>I</a:t>
            </a:r>
            <a:r>
              <a:rPr lang="en-US" sz="1600" dirty="0">
                <a:solidFill>
                  <a:schemeClr val="bg1">
                    <a:lumMod val="50000"/>
                  </a:schemeClr>
                </a:solidFill>
                <a:latin typeface="+mj-lt"/>
              </a:rPr>
              <a:t> 00.00.2021</a:t>
            </a:r>
          </a:p>
        </p:txBody>
      </p:sp>
      <p:sp>
        <p:nvSpPr>
          <p:cNvPr id="5" name="Rectangle 64">
            <a:extLst>
              <a:ext uri="{FF2B5EF4-FFF2-40B4-BE49-F238E27FC236}">
                <a16:creationId xmlns:a16="http://schemas.microsoft.com/office/drawing/2014/main" id="{F2B02227-3C75-403F-8A90-D0049EC71331}"/>
              </a:ext>
            </a:extLst>
          </p:cNvPr>
          <p:cNvSpPr/>
          <p:nvPr/>
        </p:nvSpPr>
        <p:spPr>
          <a:xfrm>
            <a:off x="637236" y="5590687"/>
            <a:ext cx="11249963" cy="678235"/>
          </a:xfrm>
          <a:prstGeom prst="rect">
            <a:avLst/>
          </a:prstGeom>
        </p:spPr>
        <p:txBody>
          <a:bodyPr wrap="square" lIns="0" tIns="0" rIns="0" bIns="0" anchor="t">
            <a:noAutofit/>
          </a:bodyPr>
          <a:lstStyle/>
          <a:p>
            <a:pPr>
              <a:lnSpc>
                <a:spcPct val="90000"/>
              </a:lnSpc>
            </a:pPr>
            <a:r>
              <a:rPr lang="en-US" sz="3800" spc="-150" dirty="0" err="1">
                <a:latin typeface="+mj-lt"/>
              </a:rPr>
              <a:t>Utilitalia</a:t>
            </a:r>
            <a:r>
              <a:rPr lang="en-US" sz="3800" spc="-150" dirty="0">
                <a:latin typeface="+mj-lt"/>
              </a:rPr>
              <a:t> layout PPT</a:t>
            </a:r>
          </a:p>
          <a:p>
            <a:pPr>
              <a:lnSpc>
                <a:spcPct val="90000"/>
              </a:lnSpc>
            </a:pPr>
            <a:r>
              <a:rPr lang="en-US" sz="3800" spc="-150" dirty="0">
                <a:latin typeface="+mj-lt"/>
              </a:rPr>
              <a:t>cover template</a:t>
            </a:r>
          </a:p>
        </p:txBody>
      </p:sp>
      <p:grpSp>
        <p:nvGrpSpPr>
          <p:cNvPr id="6" name="Gruppo 5"/>
          <p:cNvGrpSpPr/>
          <p:nvPr/>
        </p:nvGrpSpPr>
        <p:grpSpPr>
          <a:xfrm>
            <a:off x="7382934" y="1482621"/>
            <a:ext cx="4215384" cy="4223516"/>
            <a:chOff x="10606021" y="800514"/>
            <a:chExt cx="5333951" cy="5344243"/>
          </a:xfrm>
        </p:grpSpPr>
        <p:sp>
          <p:nvSpPr>
            <p:cNvPr id="7" name="Picture Placeholder 4">
              <a:extLst>
                <a:ext uri="{FF2B5EF4-FFF2-40B4-BE49-F238E27FC236}">
                  <a16:creationId xmlns:a16="http://schemas.microsoft.com/office/drawing/2014/main" id="{452DCA73-8ECA-4D37-A9B0-5D8F4D02EECE}"/>
                </a:ext>
              </a:extLst>
            </p:cNvPr>
            <p:cNvSpPr txBox="1">
              <a:spLocks noChangeAspect="1"/>
            </p:cNvSpPr>
            <p:nvPr/>
          </p:nvSpPr>
          <p:spPr>
            <a:xfrm>
              <a:off x="14191141" y="2600964"/>
              <a:ext cx="1748831" cy="1749287"/>
            </a:xfrm>
            <a:prstGeom prst="diamond">
              <a:avLst/>
            </a:prstGeom>
            <a:blipFill dpi="0" rotWithShape="1">
              <a:blip r:embed="rId2" cstate="email">
                <a:extLst>
                  <a:ext uri="{28A0092B-C50C-407E-A947-70E740481C1C}">
                    <a14:useLocalDpi xmlns:a14="http://schemas.microsoft.com/office/drawing/2010/main"/>
                  </a:ext>
                </a:extLst>
              </a:blip>
              <a:srcRect/>
              <a:stretch>
                <a:fillRect/>
              </a:stretch>
            </a:blipFill>
          </p:spPr>
        </p:sp>
        <p:sp>
          <p:nvSpPr>
            <p:cNvPr id="8" name="Picture Placeholder 5">
              <a:extLst>
                <a:ext uri="{FF2B5EF4-FFF2-40B4-BE49-F238E27FC236}">
                  <a16:creationId xmlns:a16="http://schemas.microsoft.com/office/drawing/2014/main" id="{3F84BBCB-6768-4549-8A07-CC2DFFBAEDE6}"/>
                </a:ext>
              </a:extLst>
            </p:cNvPr>
            <p:cNvSpPr txBox="1">
              <a:spLocks/>
            </p:cNvSpPr>
            <p:nvPr/>
          </p:nvSpPr>
          <p:spPr>
            <a:xfrm>
              <a:off x="13294644" y="1705206"/>
              <a:ext cx="1748831" cy="1749287"/>
            </a:xfrm>
            <a:prstGeom prst="diamond">
              <a:avLst/>
            </a:prstGeom>
            <a:blipFill dpi="0" rotWithShape="1">
              <a:blip r:embed="rId3" cstate="email">
                <a:extLst>
                  <a:ext uri="{28A0092B-C50C-407E-A947-70E740481C1C}">
                    <a14:useLocalDpi xmlns:a14="http://schemas.microsoft.com/office/drawing/2010/main"/>
                  </a:ext>
                </a:extLst>
              </a:blip>
              <a:srcRect/>
              <a:stretch>
                <a:fillRect/>
              </a:stretch>
            </a:blipFill>
          </p:spPr>
        </p:sp>
        <p:sp>
          <p:nvSpPr>
            <p:cNvPr id="9" name="Picture Placeholder 7">
              <a:extLst>
                <a:ext uri="{FF2B5EF4-FFF2-40B4-BE49-F238E27FC236}">
                  <a16:creationId xmlns:a16="http://schemas.microsoft.com/office/drawing/2014/main" id="{75598B78-8C02-435D-8B80-E1EAB1A6C4F9}"/>
                </a:ext>
              </a:extLst>
            </p:cNvPr>
            <p:cNvSpPr txBox="1">
              <a:spLocks/>
            </p:cNvSpPr>
            <p:nvPr/>
          </p:nvSpPr>
          <p:spPr>
            <a:xfrm>
              <a:off x="12399772" y="4395470"/>
              <a:ext cx="1748831" cy="1749287"/>
            </a:xfrm>
            <a:prstGeom prst="diamond">
              <a:avLst/>
            </a:prstGeom>
            <a:gradFill>
              <a:gsLst>
                <a:gs pos="0">
                  <a:schemeClr val="accent4">
                    <a:lumMod val="60000"/>
                    <a:lumOff val="40000"/>
                  </a:schemeClr>
                </a:gs>
                <a:gs pos="100000">
                  <a:schemeClr val="accent6"/>
                </a:gs>
              </a:gsLst>
              <a:path path="circle">
                <a:fillToRect r="100000" b="100000"/>
              </a:path>
            </a:gradFill>
          </p:spPr>
        </p:sp>
        <p:sp>
          <p:nvSpPr>
            <p:cNvPr id="10" name="Picture Placeholder 8">
              <a:extLst>
                <a:ext uri="{FF2B5EF4-FFF2-40B4-BE49-F238E27FC236}">
                  <a16:creationId xmlns:a16="http://schemas.microsoft.com/office/drawing/2014/main" id="{73D306B3-04F8-4A0B-88E5-880CE5382A2B}"/>
                </a:ext>
              </a:extLst>
            </p:cNvPr>
            <p:cNvSpPr txBox="1">
              <a:spLocks/>
            </p:cNvSpPr>
            <p:nvPr/>
          </p:nvSpPr>
          <p:spPr>
            <a:xfrm>
              <a:off x="10606021" y="800514"/>
              <a:ext cx="1748831" cy="1749287"/>
            </a:xfrm>
            <a:prstGeom prst="diamond">
              <a:avLst/>
            </a:prstGeom>
            <a:gradFill>
              <a:gsLst>
                <a:gs pos="23000">
                  <a:schemeClr val="accent3">
                    <a:lumMod val="75000"/>
                  </a:schemeClr>
                </a:gs>
                <a:gs pos="100000">
                  <a:schemeClr val="accent4">
                    <a:lumMod val="60000"/>
                    <a:lumOff val="40000"/>
                  </a:schemeClr>
                </a:gs>
              </a:gsLst>
              <a:path path="circle">
                <a:fillToRect r="100000" b="100000"/>
              </a:path>
            </a:gradFill>
          </p:spPr>
        </p:sp>
        <p:sp>
          <p:nvSpPr>
            <p:cNvPr id="11" name="Picture Placeholder 9">
              <a:extLst>
                <a:ext uri="{FF2B5EF4-FFF2-40B4-BE49-F238E27FC236}">
                  <a16:creationId xmlns:a16="http://schemas.microsoft.com/office/drawing/2014/main" id="{A824762D-85B9-4063-B0E5-36C4D10DCA21}"/>
                </a:ext>
              </a:extLst>
            </p:cNvPr>
            <p:cNvSpPr txBox="1">
              <a:spLocks/>
            </p:cNvSpPr>
            <p:nvPr/>
          </p:nvSpPr>
          <p:spPr>
            <a:xfrm>
              <a:off x="12399772" y="800514"/>
              <a:ext cx="1748831" cy="1749287"/>
            </a:xfrm>
            <a:prstGeom prst="diamond">
              <a:avLst/>
            </a:prstGeom>
            <a:gradFill>
              <a:gsLst>
                <a:gs pos="54000">
                  <a:schemeClr val="accent4">
                    <a:lumMod val="60000"/>
                    <a:lumOff val="40000"/>
                  </a:schemeClr>
                </a:gs>
                <a:gs pos="100000">
                  <a:schemeClr val="accent3">
                    <a:lumMod val="75000"/>
                  </a:schemeClr>
                </a:gs>
              </a:gsLst>
              <a:path path="circle">
                <a:fillToRect r="100000" b="100000"/>
              </a:path>
            </a:gradFill>
          </p:spPr>
        </p:sp>
        <p:sp>
          <p:nvSpPr>
            <p:cNvPr id="12" name="Picture Placeholder 11">
              <a:extLst>
                <a:ext uri="{FF2B5EF4-FFF2-40B4-BE49-F238E27FC236}">
                  <a16:creationId xmlns:a16="http://schemas.microsoft.com/office/drawing/2014/main" id="{A708CD93-7096-408F-B3D0-2A6CFDF94DF0}"/>
                </a:ext>
              </a:extLst>
            </p:cNvPr>
            <p:cNvSpPr txBox="1">
              <a:spLocks/>
            </p:cNvSpPr>
            <p:nvPr/>
          </p:nvSpPr>
          <p:spPr>
            <a:xfrm>
              <a:off x="10606021" y="4395470"/>
              <a:ext cx="1748831" cy="1749287"/>
            </a:xfrm>
            <a:prstGeom prst="diamond">
              <a:avLst/>
            </a:prstGeom>
            <a:gradFill>
              <a:gsLst>
                <a:gs pos="0">
                  <a:schemeClr val="accent1">
                    <a:lumMod val="50000"/>
                  </a:schemeClr>
                </a:gs>
                <a:gs pos="100000">
                  <a:schemeClr val="accent6"/>
                </a:gs>
              </a:gsLst>
              <a:path path="circle">
                <a:fillToRect r="100000" b="100000"/>
              </a:path>
            </a:gradFill>
          </p:spPr>
        </p:sp>
        <p:sp>
          <p:nvSpPr>
            <p:cNvPr id="13" name="Picture Placeholder 12">
              <a:extLst>
                <a:ext uri="{FF2B5EF4-FFF2-40B4-BE49-F238E27FC236}">
                  <a16:creationId xmlns:a16="http://schemas.microsoft.com/office/drawing/2014/main" id="{C6A91099-07DE-4EC6-BAD3-DC954E63CED3}"/>
                </a:ext>
              </a:extLst>
            </p:cNvPr>
            <p:cNvSpPr txBox="1">
              <a:spLocks/>
            </p:cNvSpPr>
            <p:nvPr/>
          </p:nvSpPr>
          <p:spPr>
            <a:xfrm>
              <a:off x="14191141" y="4395470"/>
              <a:ext cx="1748831" cy="1749287"/>
            </a:xfrm>
            <a:prstGeom prst="diamond">
              <a:avLst/>
            </a:prstGeom>
            <a:blipFill dpi="0" rotWithShape="1">
              <a:blip r:embed="rId4" cstate="email">
                <a:extLst>
                  <a:ext uri="{28A0092B-C50C-407E-A947-70E740481C1C}">
                    <a14:useLocalDpi xmlns:a14="http://schemas.microsoft.com/office/drawing/2010/main"/>
                  </a:ext>
                </a:extLst>
              </a:blip>
              <a:srcRect/>
              <a:stretch>
                <a:fillRect/>
              </a:stretch>
            </a:blipFill>
          </p:spPr>
        </p:sp>
        <p:sp>
          <p:nvSpPr>
            <p:cNvPr id="14" name="Picture Placeholder 13">
              <a:extLst>
                <a:ext uri="{FF2B5EF4-FFF2-40B4-BE49-F238E27FC236}">
                  <a16:creationId xmlns:a16="http://schemas.microsoft.com/office/drawing/2014/main" id="{8EC9F01F-ECB7-4FFF-B170-DCFD9E53412B}"/>
                </a:ext>
              </a:extLst>
            </p:cNvPr>
            <p:cNvSpPr txBox="1">
              <a:spLocks/>
            </p:cNvSpPr>
            <p:nvPr/>
          </p:nvSpPr>
          <p:spPr>
            <a:xfrm>
              <a:off x="13294644" y="3495540"/>
              <a:ext cx="1748831" cy="1749287"/>
            </a:xfrm>
            <a:prstGeom prst="diamond">
              <a:avLst/>
            </a:prstGeom>
            <a:gradFill>
              <a:gsLst>
                <a:gs pos="33000">
                  <a:schemeClr val="accent2">
                    <a:lumMod val="60000"/>
                    <a:lumOff val="40000"/>
                  </a:schemeClr>
                </a:gs>
                <a:gs pos="100000">
                  <a:schemeClr val="accent2">
                    <a:lumMod val="75000"/>
                  </a:schemeClr>
                </a:gs>
              </a:gsLst>
              <a:path path="circle">
                <a:fillToRect r="100000" b="100000"/>
              </a:path>
            </a:gradFill>
          </p:spPr>
        </p:sp>
        <p:sp>
          <p:nvSpPr>
            <p:cNvPr id="15" name="Picture Placeholder 14">
              <a:extLst>
                <a:ext uri="{FF2B5EF4-FFF2-40B4-BE49-F238E27FC236}">
                  <a16:creationId xmlns:a16="http://schemas.microsoft.com/office/drawing/2014/main" id="{7CEF25AF-3544-48D8-8110-7EDF97826ADD}"/>
                </a:ext>
              </a:extLst>
            </p:cNvPr>
            <p:cNvSpPr txBox="1">
              <a:spLocks/>
            </p:cNvSpPr>
            <p:nvPr/>
          </p:nvSpPr>
          <p:spPr>
            <a:xfrm>
              <a:off x="10608169" y="1705206"/>
              <a:ext cx="3539879" cy="3540803"/>
            </a:xfrm>
            <a:prstGeom prst="diamond">
              <a:avLst/>
            </a:prstGeom>
            <a:blipFill dpi="0" rotWithShape="1">
              <a:blip r:embed="rId5" cstate="email">
                <a:extLst>
                  <a:ext uri="{28A0092B-C50C-407E-A947-70E740481C1C}">
                    <a14:useLocalDpi xmlns:a14="http://schemas.microsoft.com/office/drawing/2010/main"/>
                  </a:ext>
                </a:extLst>
              </a:blip>
              <a:srcRect/>
              <a:stretch>
                <a:fillRect/>
              </a:stretch>
            </a:blipFill>
          </p:spPr>
        </p:sp>
        <p:sp>
          <p:nvSpPr>
            <p:cNvPr id="16" name="Picture Placeholder 15">
              <a:extLst>
                <a:ext uri="{FF2B5EF4-FFF2-40B4-BE49-F238E27FC236}">
                  <a16:creationId xmlns:a16="http://schemas.microsoft.com/office/drawing/2014/main" id="{08A5C44C-A18B-4DBB-A482-883C446E06DE}"/>
                </a:ext>
              </a:extLst>
            </p:cNvPr>
            <p:cNvSpPr txBox="1">
              <a:spLocks/>
            </p:cNvSpPr>
            <p:nvPr/>
          </p:nvSpPr>
          <p:spPr>
            <a:xfrm>
              <a:off x="14191141" y="800514"/>
              <a:ext cx="1748831" cy="1749287"/>
            </a:xfrm>
            <a:prstGeom prst="diamond">
              <a:avLst/>
            </a:prstGeom>
            <a:gradFill>
              <a:gsLst>
                <a:gs pos="0">
                  <a:schemeClr val="tx2">
                    <a:lumMod val="75000"/>
                  </a:schemeClr>
                </a:gs>
                <a:gs pos="100000">
                  <a:schemeClr val="accent2">
                    <a:lumMod val="75000"/>
                  </a:schemeClr>
                </a:gs>
              </a:gsLst>
              <a:path path="circle">
                <a:fillToRect r="100000" b="100000"/>
              </a:path>
            </a:gradFill>
          </p:spPr>
        </p:sp>
      </p:grpSp>
      <p:sp>
        <p:nvSpPr>
          <p:cNvPr id="17" name="CasellaDiTesto 16">
            <a:extLst>
              <a:ext uri="{FF2B5EF4-FFF2-40B4-BE49-F238E27FC236}">
                <a16:creationId xmlns:a16="http://schemas.microsoft.com/office/drawing/2014/main" id="{6C0C126A-E3E0-4DA8-A2DD-22FD304BDADA}"/>
              </a:ext>
            </a:extLst>
          </p:cNvPr>
          <p:cNvSpPr txBox="1"/>
          <p:nvPr/>
        </p:nvSpPr>
        <p:spPr>
          <a:xfrm>
            <a:off x="637236" y="733036"/>
            <a:ext cx="11249964" cy="510909"/>
          </a:xfrm>
          <a:prstGeom prst="rect">
            <a:avLst/>
          </a:prstGeom>
          <a:noFill/>
        </p:spPr>
        <p:txBody>
          <a:bodyPr wrap="square">
            <a:spAutoFit/>
          </a:bodyPr>
          <a:lstStyle/>
          <a:p>
            <a:pPr>
              <a:lnSpc>
                <a:spcPct val="80000"/>
              </a:lnSpc>
              <a:tabLst>
                <a:tab pos="449580" algn="l"/>
              </a:tabLst>
            </a:pPr>
            <a:r>
              <a:rPr lang="it-IT" sz="2000" dirty="0">
                <a:solidFill>
                  <a:schemeClr val="bg1">
                    <a:lumMod val="50000"/>
                  </a:schemeClr>
                </a:solidFill>
                <a:latin typeface="+mj-lt"/>
              </a:rPr>
              <a:t>TITOLETTO IPSUM DOLOR SIT AMET CONSECTETUR </a:t>
            </a:r>
          </a:p>
          <a:p>
            <a:pPr>
              <a:lnSpc>
                <a:spcPct val="80000"/>
              </a:lnSpc>
              <a:tabLst>
                <a:tab pos="449580" algn="l"/>
              </a:tabLst>
            </a:pPr>
            <a:r>
              <a:rPr lang="it-IT" sz="1400" dirty="0">
                <a:solidFill>
                  <a:schemeClr val="bg1">
                    <a:lumMod val="50000"/>
                  </a:schemeClr>
                </a:solidFill>
              </a:rPr>
              <a:t>DESCRITTORE</a:t>
            </a:r>
          </a:p>
        </p:txBody>
      </p:sp>
      <p:sp>
        <p:nvSpPr>
          <p:cNvPr id="19" name="Rectangle 62">
            <a:extLst>
              <a:ext uri="{FF2B5EF4-FFF2-40B4-BE49-F238E27FC236}">
                <a16:creationId xmlns:a16="http://schemas.microsoft.com/office/drawing/2014/main" id="{6EBE3E3A-3618-48FE-9A82-239DC4E3CAFD}"/>
              </a:ext>
            </a:extLst>
          </p:cNvPr>
          <p:cNvSpPr/>
          <p:nvPr userDrawn="1"/>
        </p:nvSpPr>
        <p:spPr>
          <a:xfrm>
            <a:off x="742744" y="437013"/>
            <a:ext cx="1860959" cy="196977"/>
          </a:xfrm>
          <a:prstGeom prst="rect">
            <a:avLst/>
          </a:prstGeom>
          <a:noFill/>
        </p:spPr>
        <p:txBody>
          <a:bodyPr wrap="none" lIns="0" tIns="0" rIns="0" bIns="0" anchor="t" anchorCtr="0">
            <a:spAutoFit/>
          </a:bodyPr>
          <a:lstStyle/>
          <a:p>
            <a:pPr>
              <a:lnSpc>
                <a:spcPct val="80000"/>
              </a:lnSpc>
            </a:pPr>
            <a:r>
              <a:rPr lang="en-US" sz="1600" dirty="0">
                <a:solidFill>
                  <a:schemeClr val="bg1">
                    <a:lumMod val="50000"/>
                  </a:schemeClr>
                </a:solidFill>
                <a:latin typeface="+mj-lt"/>
              </a:rPr>
              <a:t>ROMA </a:t>
            </a:r>
            <a:r>
              <a:rPr lang="en-US" sz="1600" dirty="0">
                <a:solidFill>
                  <a:schemeClr val="bg1">
                    <a:lumMod val="50000"/>
                  </a:schemeClr>
                </a:solidFill>
              </a:rPr>
              <a:t>I</a:t>
            </a:r>
            <a:r>
              <a:rPr lang="en-US" sz="1600" dirty="0">
                <a:solidFill>
                  <a:schemeClr val="bg1">
                    <a:lumMod val="50000"/>
                  </a:schemeClr>
                </a:solidFill>
                <a:latin typeface="+mj-lt"/>
              </a:rPr>
              <a:t> 00.00.2021</a:t>
            </a:r>
          </a:p>
        </p:txBody>
      </p:sp>
      <p:sp>
        <p:nvSpPr>
          <p:cNvPr id="20" name="Rectangle 64">
            <a:extLst>
              <a:ext uri="{FF2B5EF4-FFF2-40B4-BE49-F238E27FC236}">
                <a16:creationId xmlns:a16="http://schemas.microsoft.com/office/drawing/2014/main" id="{F2B02227-3C75-403F-8A90-D0049EC71331}"/>
              </a:ext>
            </a:extLst>
          </p:cNvPr>
          <p:cNvSpPr/>
          <p:nvPr userDrawn="1"/>
        </p:nvSpPr>
        <p:spPr>
          <a:xfrm>
            <a:off x="637236" y="5590687"/>
            <a:ext cx="11249963" cy="678235"/>
          </a:xfrm>
          <a:prstGeom prst="rect">
            <a:avLst/>
          </a:prstGeom>
        </p:spPr>
        <p:txBody>
          <a:bodyPr wrap="square" lIns="0" tIns="0" rIns="0" bIns="0" anchor="t">
            <a:noAutofit/>
          </a:bodyPr>
          <a:lstStyle/>
          <a:p>
            <a:pPr>
              <a:lnSpc>
                <a:spcPct val="90000"/>
              </a:lnSpc>
            </a:pPr>
            <a:r>
              <a:rPr lang="en-US" sz="3800" spc="-150" dirty="0" err="1">
                <a:latin typeface="+mj-lt"/>
              </a:rPr>
              <a:t>Utilitalia</a:t>
            </a:r>
            <a:r>
              <a:rPr lang="en-US" sz="3800" spc="-150" dirty="0">
                <a:latin typeface="+mj-lt"/>
              </a:rPr>
              <a:t> layout PPT</a:t>
            </a:r>
          </a:p>
          <a:p>
            <a:pPr>
              <a:lnSpc>
                <a:spcPct val="90000"/>
              </a:lnSpc>
            </a:pPr>
            <a:r>
              <a:rPr lang="en-US" sz="3800" spc="-150" dirty="0">
                <a:latin typeface="+mj-lt"/>
              </a:rPr>
              <a:t>cover template</a:t>
            </a:r>
          </a:p>
        </p:txBody>
      </p:sp>
      <p:grpSp>
        <p:nvGrpSpPr>
          <p:cNvPr id="21" name="Gruppo 20"/>
          <p:cNvGrpSpPr/>
          <p:nvPr userDrawn="1"/>
        </p:nvGrpSpPr>
        <p:grpSpPr>
          <a:xfrm>
            <a:off x="7382934" y="1482621"/>
            <a:ext cx="4215384" cy="4223516"/>
            <a:chOff x="10606021" y="800514"/>
            <a:chExt cx="5333951" cy="5344243"/>
          </a:xfrm>
        </p:grpSpPr>
        <p:sp>
          <p:nvSpPr>
            <p:cNvPr id="22" name="Picture Placeholder 4">
              <a:extLst>
                <a:ext uri="{FF2B5EF4-FFF2-40B4-BE49-F238E27FC236}">
                  <a16:creationId xmlns:a16="http://schemas.microsoft.com/office/drawing/2014/main" id="{452DCA73-8ECA-4D37-A9B0-5D8F4D02EECE}"/>
                </a:ext>
              </a:extLst>
            </p:cNvPr>
            <p:cNvSpPr txBox="1">
              <a:spLocks noChangeAspect="1"/>
            </p:cNvSpPr>
            <p:nvPr/>
          </p:nvSpPr>
          <p:spPr>
            <a:xfrm>
              <a:off x="14191141" y="2600964"/>
              <a:ext cx="1748831" cy="1749287"/>
            </a:xfrm>
            <a:prstGeom prst="diamond">
              <a:avLst/>
            </a:prstGeom>
            <a:blipFill dpi="0" rotWithShape="1">
              <a:blip r:embed="rId2" cstate="email">
                <a:extLst>
                  <a:ext uri="{28A0092B-C50C-407E-A947-70E740481C1C}">
                    <a14:useLocalDpi xmlns:a14="http://schemas.microsoft.com/office/drawing/2010/main"/>
                  </a:ext>
                </a:extLst>
              </a:blip>
              <a:srcRect/>
              <a:stretch>
                <a:fillRect/>
              </a:stretch>
            </a:blipFill>
          </p:spPr>
        </p:sp>
        <p:sp>
          <p:nvSpPr>
            <p:cNvPr id="23" name="Picture Placeholder 5">
              <a:extLst>
                <a:ext uri="{FF2B5EF4-FFF2-40B4-BE49-F238E27FC236}">
                  <a16:creationId xmlns:a16="http://schemas.microsoft.com/office/drawing/2014/main" id="{3F84BBCB-6768-4549-8A07-CC2DFFBAEDE6}"/>
                </a:ext>
              </a:extLst>
            </p:cNvPr>
            <p:cNvSpPr txBox="1">
              <a:spLocks/>
            </p:cNvSpPr>
            <p:nvPr/>
          </p:nvSpPr>
          <p:spPr>
            <a:xfrm>
              <a:off x="13294644" y="1705206"/>
              <a:ext cx="1748831" cy="1749287"/>
            </a:xfrm>
            <a:prstGeom prst="diamond">
              <a:avLst/>
            </a:prstGeom>
            <a:blipFill dpi="0" rotWithShape="1">
              <a:blip r:embed="rId3" cstate="email">
                <a:extLst>
                  <a:ext uri="{28A0092B-C50C-407E-A947-70E740481C1C}">
                    <a14:useLocalDpi xmlns:a14="http://schemas.microsoft.com/office/drawing/2010/main"/>
                  </a:ext>
                </a:extLst>
              </a:blip>
              <a:srcRect/>
              <a:stretch>
                <a:fillRect/>
              </a:stretch>
            </a:blipFill>
          </p:spPr>
        </p:sp>
        <p:sp>
          <p:nvSpPr>
            <p:cNvPr id="24" name="Picture Placeholder 7">
              <a:extLst>
                <a:ext uri="{FF2B5EF4-FFF2-40B4-BE49-F238E27FC236}">
                  <a16:creationId xmlns:a16="http://schemas.microsoft.com/office/drawing/2014/main" id="{75598B78-8C02-435D-8B80-E1EAB1A6C4F9}"/>
                </a:ext>
              </a:extLst>
            </p:cNvPr>
            <p:cNvSpPr txBox="1">
              <a:spLocks/>
            </p:cNvSpPr>
            <p:nvPr/>
          </p:nvSpPr>
          <p:spPr>
            <a:xfrm>
              <a:off x="12399772" y="4395470"/>
              <a:ext cx="1748831" cy="1749287"/>
            </a:xfrm>
            <a:prstGeom prst="diamond">
              <a:avLst/>
            </a:prstGeom>
            <a:gradFill>
              <a:gsLst>
                <a:gs pos="0">
                  <a:schemeClr val="accent4">
                    <a:lumMod val="60000"/>
                    <a:lumOff val="40000"/>
                  </a:schemeClr>
                </a:gs>
                <a:gs pos="100000">
                  <a:schemeClr val="accent6"/>
                </a:gs>
              </a:gsLst>
              <a:path path="circle">
                <a:fillToRect r="100000" b="100000"/>
              </a:path>
            </a:gradFill>
          </p:spPr>
        </p:sp>
        <p:sp>
          <p:nvSpPr>
            <p:cNvPr id="25" name="Picture Placeholder 8">
              <a:extLst>
                <a:ext uri="{FF2B5EF4-FFF2-40B4-BE49-F238E27FC236}">
                  <a16:creationId xmlns:a16="http://schemas.microsoft.com/office/drawing/2014/main" id="{73D306B3-04F8-4A0B-88E5-880CE5382A2B}"/>
                </a:ext>
              </a:extLst>
            </p:cNvPr>
            <p:cNvSpPr txBox="1">
              <a:spLocks/>
            </p:cNvSpPr>
            <p:nvPr/>
          </p:nvSpPr>
          <p:spPr>
            <a:xfrm>
              <a:off x="10606021" y="800514"/>
              <a:ext cx="1748831" cy="1749287"/>
            </a:xfrm>
            <a:prstGeom prst="diamond">
              <a:avLst/>
            </a:prstGeom>
            <a:gradFill>
              <a:gsLst>
                <a:gs pos="23000">
                  <a:schemeClr val="accent3">
                    <a:lumMod val="75000"/>
                  </a:schemeClr>
                </a:gs>
                <a:gs pos="100000">
                  <a:schemeClr val="accent4">
                    <a:lumMod val="60000"/>
                    <a:lumOff val="40000"/>
                  </a:schemeClr>
                </a:gs>
              </a:gsLst>
              <a:path path="circle">
                <a:fillToRect r="100000" b="100000"/>
              </a:path>
            </a:gradFill>
          </p:spPr>
        </p:sp>
        <p:sp>
          <p:nvSpPr>
            <p:cNvPr id="26" name="Picture Placeholder 9">
              <a:extLst>
                <a:ext uri="{FF2B5EF4-FFF2-40B4-BE49-F238E27FC236}">
                  <a16:creationId xmlns:a16="http://schemas.microsoft.com/office/drawing/2014/main" id="{A824762D-85B9-4063-B0E5-36C4D10DCA21}"/>
                </a:ext>
              </a:extLst>
            </p:cNvPr>
            <p:cNvSpPr txBox="1">
              <a:spLocks/>
            </p:cNvSpPr>
            <p:nvPr/>
          </p:nvSpPr>
          <p:spPr>
            <a:xfrm>
              <a:off x="12399772" y="800514"/>
              <a:ext cx="1748831" cy="1749287"/>
            </a:xfrm>
            <a:prstGeom prst="diamond">
              <a:avLst/>
            </a:prstGeom>
            <a:gradFill>
              <a:gsLst>
                <a:gs pos="54000">
                  <a:schemeClr val="accent4">
                    <a:lumMod val="60000"/>
                    <a:lumOff val="40000"/>
                  </a:schemeClr>
                </a:gs>
                <a:gs pos="100000">
                  <a:schemeClr val="accent3">
                    <a:lumMod val="75000"/>
                  </a:schemeClr>
                </a:gs>
              </a:gsLst>
              <a:path path="circle">
                <a:fillToRect r="100000" b="100000"/>
              </a:path>
            </a:gradFill>
          </p:spPr>
        </p:sp>
        <p:sp>
          <p:nvSpPr>
            <p:cNvPr id="27" name="Picture Placeholder 11">
              <a:extLst>
                <a:ext uri="{FF2B5EF4-FFF2-40B4-BE49-F238E27FC236}">
                  <a16:creationId xmlns:a16="http://schemas.microsoft.com/office/drawing/2014/main" id="{A708CD93-7096-408F-B3D0-2A6CFDF94DF0}"/>
                </a:ext>
              </a:extLst>
            </p:cNvPr>
            <p:cNvSpPr txBox="1">
              <a:spLocks/>
            </p:cNvSpPr>
            <p:nvPr/>
          </p:nvSpPr>
          <p:spPr>
            <a:xfrm>
              <a:off x="10606021" y="4395470"/>
              <a:ext cx="1748831" cy="1749287"/>
            </a:xfrm>
            <a:prstGeom prst="diamond">
              <a:avLst/>
            </a:prstGeom>
            <a:gradFill>
              <a:gsLst>
                <a:gs pos="0">
                  <a:schemeClr val="accent1">
                    <a:lumMod val="50000"/>
                  </a:schemeClr>
                </a:gs>
                <a:gs pos="100000">
                  <a:schemeClr val="accent6"/>
                </a:gs>
              </a:gsLst>
              <a:path path="circle">
                <a:fillToRect r="100000" b="100000"/>
              </a:path>
            </a:gradFill>
          </p:spPr>
        </p:sp>
        <p:sp>
          <p:nvSpPr>
            <p:cNvPr id="28" name="Picture Placeholder 12">
              <a:extLst>
                <a:ext uri="{FF2B5EF4-FFF2-40B4-BE49-F238E27FC236}">
                  <a16:creationId xmlns:a16="http://schemas.microsoft.com/office/drawing/2014/main" id="{C6A91099-07DE-4EC6-BAD3-DC954E63CED3}"/>
                </a:ext>
              </a:extLst>
            </p:cNvPr>
            <p:cNvSpPr txBox="1">
              <a:spLocks/>
            </p:cNvSpPr>
            <p:nvPr/>
          </p:nvSpPr>
          <p:spPr>
            <a:xfrm>
              <a:off x="14191141" y="4395470"/>
              <a:ext cx="1748831" cy="1749287"/>
            </a:xfrm>
            <a:prstGeom prst="diamond">
              <a:avLst/>
            </a:prstGeom>
            <a:blipFill dpi="0" rotWithShape="1">
              <a:blip r:embed="rId4" cstate="email">
                <a:extLst>
                  <a:ext uri="{28A0092B-C50C-407E-A947-70E740481C1C}">
                    <a14:useLocalDpi xmlns:a14="http://schemas.microsoft.com/office/drawing/2010/main"/>
                  </a:ext>
                </a:extLst>
              </a:blip>
              <a:srcRect/>
              <a:stretch>
                <a:fillRect/>
              </a:stretch>
            </a:blipFill>
          </p:spPr>
        </p:sp>
        <p:sp>
          <p:nvSpPr>
            <p:cNvPr id="29" name="Picture Placeholder 13">
              <a:extLst>
                <a:ext uri="{FF2B5EF4-FFF2-40B4-BE49-F238E27FC236}">
                  <a16:creationId xmlns:a16="http://schemas.microsoft.com/office/drawing/2014/main" id="{8EC9F01F-ECB7-4FFF-B170-DCFD9E53412B}"/>
                </a:ext>
              </a:extLst>
            </p:cNvPr>
            <p:cNvSpPr txBox="1">
              <a:spLocks/>
            </p:cNvSpPr>
            <p:nvPr/>
          </p:nvSpPr>
          <p:spPr>
            <a:xfrm>
              <a:off x="13294644" y="3495540"/>
              <a:ext cx="1748831" cy="1749287"/>
            </a:xfrm>
            <a:prstGeom prst="diamond">
              <a:avLst/>
            </a:prstGeom>
            <a:gradFill>
              <a:gsLst>
                <a:gs pos="33000">
                  <a:schemeClr val="accent2">
                    <a:lumMod val="60000"/>
                    <a:lumOff val="40000"/>
                  </a:schemeClr>
                </a:gs>
                <a:gs pos="100000">
                  <a:schemeClr val="accent2">
                    <a:lumMod val="75000"/>
                  </a:schemeClr>
                </a:gs>
              </a:gsLst>
              <a:path path="circle">
                <a:fillToRect r="100000" b="100000"/>
              </a:path>
            </a:gradFill>
          </p:spPr>
        </p:sp>
        <p:sp>
          <p:nvSpPr>
            <p:cNvPr id="30" name="Picture Placeholder 14">
              <a:extLst>
                <a:ext uri="{FF2B5EF4-FFF2-40B4-BE49-F238E27FC236}">
                  <a16:creationId xmlns:a16="http://schemas.microsoft.com/office/drawing/2014/main" id="{7CEF25AF-3544-48D8-8110-7EDF97826ADD}"/>
                </a:ext>
              </a:extLst>
            </p:cNvPr>
            <p:cNvSpPr txBox="1">
              <a:spLocks/>
            </p:cNvSpPr>
            <p:nvPr/>
          </p:nvSpPr>
          <p:spPr>
            <a:xfrm>
              <a:off x="10608169" y="1705206"/>
              <a:ext cx="3539879" cy="3540803"/>
            </a:xfrm>
            <a:prstGeom prst="diamond">
              <a:avLst/>
            </a:prstGeom>
            <a:blipFill dpi="0" rotWithShape="1">
              <a:blip r:embed="rId5" cstate="email">
                <a:extLst>
                  <a:ext uri="{28A0092B-C50C-407E-A947-70E740481C1C}">
                    <a14:useLocalDpi xmlns:a14="http://schemas.microsoft.com/office/drawing/2010/main"/>
                  </a:ext>
                </a:extLst>
              </a:blip>
              <a:srcRect/>
              <a:stretch>
                <a:fillRect/>
              </a:stretch>
            </a:blipFill>
          </p:spPr>
        </p:sp>
        <p:sp>
          <p:nvSpPr>
            <p:cNvPr id="31" name="Picture Placeholder 15">
              <a:extLst>
                <a:ext uri="{FF2B5EF4-FFF2-40B4-BE49-F238E27FC236}">
                  <a16:creationId xmlns:a16="http://schemas.microsoft.com/office/drawing/2014/main" id="{08A5C44C-A18B-4DBB-A482-883C446E06DE}"/>
                </a:ext>
              </a:extLst>
            </p:cNvPr>
            <p:cNvSpPr txBox="1">
              <a:spLocks/>
            </p:cNvSpPr>
            <p:nvPr/>
          </p:nvSpPr>
          <p:spPr>
            <a:xfrm>
              <a:off x="14191141" y="800514"/>
              <a:ext cx="1748831" cy="1749287"/>
            </a:xfrm>
            <a:prstGeom prst="diamond">
              <a:avLst/>
            </a:prstGeom>
            <a:gradFill>
              <a:gsLst>
                <a:gs pos="0">
                  <a:schemeClr val="tx2">
                    <a:lumMod val="75000"/>
                  </a:schemeClr>
                </a:gs>
                <a:gs pos="100000">
                  <a:schemeClr val="accent2">
                    <a:lumMod val="75000"/>
                  </a:schemeClr>
                </a:gs>
              </a:gsLst>
              <a:path path="circle">
                <a:fillToRect r="100000" b="100000"/>
              </a:path>
            </a:gradFill>
          </p:spPr>
        </p:sp>
      </p:grpSp>
      <p:sp>
        <p:nvSpPr>
          <p:cNvPr id="32" name="CasellaDiTesto 31">
            <a:extLst>
              <a:ext uri="{FF2B5EF4-FFF2-40B4-BE49-F238E27FC236}">
                <a16:creationId xmlns:a16="http://schemas.microsoft.com/office/drawing/2014/main" id="{6C0C126A-E3E0-4DA8-A2DD-22FD304BDADA}"/>
              </a:ext>
            </a:extLst>
          </p:cNvPr>
          <p:cNvSpPr txBox="1"/>
          <p:nvPr userDrawn="1"/>
        </p:nvSpPr>
        <p:spPr>
          <a:xfrm>
            <a:off x="637236" y="733036"/>
            <a:ext cx="11249964" cy="510909"/>
          </a:xfrm>
          <a:prstGeom prst="rect">
            <a:avLst/>
          </a:prstGeom>
          <a:noFill/>
        </p:spPr>
        <p:txBody>
          <a:bodyPr wrap="square">
            <a:spAutoFit/>
          </a:bodyPr>
          <a:lstStyle/>
          <a:p>
            <a:pPr>
              <a:lnSpc>
                <a:spcPct val="80000"/>
              </a:lnSpc>
              <a:tabLst>
                <a:tab pos="449580" algn="l"/>
              </a:tabLst>
            </a:pPr>
            <a:r>
              <a:rPr lang="it-IT" sz="2000" dirty="0">
                <a:solidFill>
                  <a:schemeClr val="bg1">
                    <a:lumMod val="50000"/>
                  </a:schemeClr>
                </a:solidFill>
                <a:latin typeface="+mj-lt"/>
              </a:rPr>
              <a:t>TITOLETTO IPSUM DOLOR SIT AMET CONSECTETUR </a:t>
            </a:r>
          </a:p>
          <a:p>
            <a:pPr>
              <a:lnSpc>
                <a:spcPct val="80000"/>
              </a:lnSpc>
              <a:tabLst>
                <a:tab pos="449580" algn="l"/>
              </a:tabLst>
            </a:pPr>
            <a:r>
              <a:rPr lang="it-IT" sz="1400" dirty="0">
                <a:solidFill>
                  <a:schemeClr val="bg1">
                    <a:lumMod val="50000"/>
                  </a:schemeClr>
                </a:solidFill>
              </a:rPr>
              <a:t>DESCRITTORE</a:t>
            </a:r>
          </a:p>
        </p:txBody>
      </p:sp>
      <p:pic>
        <p:nvPicPr>
          <p:cNvPr id="2" name="Immagine 1">
            <a:extLst>
              <a:ext uri="{FF2B5EF4-FFF2-40B4-BE49-F238E27FC236}">
                <a16:creationId xmlns:a16="http://schemas.microsoft.com/office/drawing/2014/main" id="{15BC51CF-8C1F-190B-D4FA-FE6FAEB611A7}"/>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742744" y="2322763"/>
            <a:ext cx="4080882" cy="136093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750" fill="hold"/>
                                        <p:tgtEl>
                                          <p:spTgt spid="4"/>
                                        </p:tgtEl>
                                        <p:attrNameLst>
                                          <p:attrName>ppt_x</p:attrName>
                                        </p:attrNameLst>
                                      </p:cBhvr>
                                      <p:tavLst>
                                        <p:tav tm="0">
                                          <p:val>
                                            <p:strVal val="0-#ppt_w/2"/>
                                          </p:val>
                                        </p:tav>
                                        <p:tav tm="100000">
                                          <p:val>
                                            <p:strVal val="#ppt_x"/>
                                          </p:val>
                                        </p:tav>
                                      </p:tavLst>
                                    </p:anim>
                                    <p:anim calcmode="lin" valueType="num">
                                      <p:cBhvr additive="base">
                                        <p:cTn id="8" dur="750" fill="hold"/>
                                        <p:tgtEl>
                                          <p:spTgt spid="4"/>
                                        </p:tgtEl>
                                        <p:attrNameLst>
                                          <p:attrName>ppt_y</p:attrName>
                                        </p:attrNameLst>
                                      </p:cBhvr>
                                      <p:tavLst>
                                        <p:tav tm="0">
                                          <p:val>
                                            <p:strVal val="#ppt_y"/>
                                          </p:val>
                                        </p:tav>
                                        <p:tav tm="100000">
                                          <p:val>
                                            <p:strVal val="#ppt_y"/>
                                          </p:val>
                                        </p:tav>
                                      </p:tavLst>
                                    </p:anim>
                                  </p:childTnLst>
                                </p:cTn>
                              </p:par>
                              <p:par>
                                <p:cTn id="9" presetID="2" presetClass="entr" presetSubtype="8" decel="100000" fill="hold" grpId="0" nodeType="withEffect">
                                  <p:stCondLst>
                                    <p:cond delay="15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750" fill="hold"/>
                                        <p:tgtEl>
                                          <p:spTgt spid="5"/>
                                        </p:tgtEl>
                                        <p:attrNameLst>
                                          <p:attrName>ppt_x</p:attrName>
                                        </p:attrNameLst>
                                      </p:cBhvr>
                                      <p:tavLst>
                                        <p:tav tm="0">
                                          <p:val>
                                            <p:strVal val="0-#ppt_w/2"/>
                                          </p:val>
                                        </p:tav>
                                        <p:tav tm="100000">
                                          <p:val>
                                            <p:strVal val="#ppt_x"/>
                                          </p:val>
                                        </p:tav>
                                      </p:tavLst>
                                    </p:anim>
                                    <p:anim calcmode="lin" valueType="num">
                                      <p:cBhvr additive="base">
                                        <p:cTn id="12" dur="750" fill="hold"/>
                                        <p:tgtEl>
                                          <p:spTgt spid="5"/>
                                        </p:tgtEl>
                                        <p:attrNameLst>
                                          <p:attrName>ppt_y</p:attrName>
                                        </p:attrNameLst>
                                      </p:cBhvr>
                                      <p:tavLst>
                                        <p:tav tm="0">
                                          <p:val>
                                            <p:strVal val="#ppt_y"/>
                                          </p:val>
                                        </p:tav>
                                        <p:tav tm="100000">
                                          <p:val>
                                            <p:strVal val="#ppt_y"/>
                                          </p:val>
                                        </p:tav>
                                      </p:tavLst>
                                    </p:anim>
                                  </p:childTnLst>
                                </p:cTn>
                              </p:par>
                              <p:par>
                                <p:cTn id="13" presetID="2" presetClass="entr" presetSubtype="8" decel="100000"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additive="base">
                                        <p:cTn id="15" dur="750" fill="hold"/>
                                        <p:tgtEl>
                                          <p:spTgt spid="19"/>
                                        </p:tgtEl>
                                        <p:attrNameLst>
                                          <p:attrName>ppt_x</p:attrName>
                                        </p:attrNameLst>
                                      </p:cBhvr>
                                      <p:tavLst>
                                        <p:tav tm="0">
                                          <p:val>
                                            <p:strVal val="0-#ppt_w/2"/>
                                          </p:val>
                                        </p:tav>
                                        <p:tav tm="100000">
                                          <p:val>
                                            <p:strVal val="#ppt_x"/>
                                          </p:val>
                                        </p:tav>
                                      </p:tavLst>
                                    </p:anim>
                                    <p:anim calcmode="lin" valueType="num">
                                      <p:cBhvr additive="base">
                                        <p:cTn id="16" dur="750" fill="hold"/>
                                        <p:tgtEl>
                                          <p:spTgt spid="19"/>
                                        </p:tgtEl>
                                        <p:attrNameLst>
                                          <p:attrName>ppt_y</p:attrName>
                                        </p:attrNameLst>
                                      </p:cBhvr>
                                      <p:tavLst>
                                        <p:tav tm="0">
                                          <p:val>
                                            <p:strVal val="#ppt_y"/>
                                          </p:val>
                                        </p:tav>
                                        <p:tav tm="100000">
                                          <p:val>
                                            <p:strVal val="#ppt_y"/>
                                          </p:val>
                                        </p:tav>
                                      </p:tavLst>
                                    </p:anim>
                                  </p:childTnLst>
                                </p:cTn>
                              </p:par>
                              <p:par>
                                <p:cTn id="17" presetID="2" presetClass="entr" presetSubtype="8" decel="100000" fill="hold" grpId="0" nodeType="withEffect">
                                  <p:stCondLst>
                                    <p:cond delay="150"/>
                                  </p:stCondLst>
                                  <p:childTnLst>
                                    <p:set>
                                      <p:cBhvr>
                                        <p:cTn id="18" dur="1" fill="hold">
                                          <p:stCondLst>
                                            <p:cond delay="0"/>
                                          </p:stCondLst>
                                        </p:cTn>
                                        <p:tgtEl>
                                          <p:spTgt spid="20"/>
                                        </p:tgtEl>
                                        <p:attrNameLst>
                                          <p:attrName>style.visibility</p:attrName>
                                        </p:attrNameLst>
                                      </p:cBhvr>
                                      <p:to>
                                        <p:strVal val="visible"/>
                                      </p:to>
                                    </p:set>
                                    <p:anim calcmode="lin" valueType="num">
                                      <p:cBhvr additive="base">
                                        <p:cTn id="19" dur="750" fill="hold"/>
                                        <p:tgtEl>
                                          <p:spTgt spid="20"/>
                                        </p:tgtEl>
                                        <p:attrNameLst>
                                          <p:attrName>ppt_x</p:attrName>
                                        </p:attrNameLst>
                                      </p:cBhvr>
                                      <p:tavLst>
                                        <p:tav tm="0">
                                          <p:val>
                                            <p:strVal val="0-#ppt_w/2"/>
                                          </p:val>
                                        </p:tav>
                                        <p:tav tm="100000">
                                          <p:val>
                                            <p:strVal val="#ppt_x"/>
                                          </p:val>
                                        </p:tav>
                                      </p:tavLst>
                                    </p:anim>
                                    <p:anim calcmode="lin" valueType="num">
                                      <p:cBhvr additive="base">
                                        <p:cTn id="20" dur="750" fill="hold"/>
                                        <p:tgtEl>
                                          <p:spTgt spid="2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9" grpId="0"/>
      <p:bldP spid="20" grpId="0"/>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UTILITALIA - Cover 3">
    <p:spTree>
      <p:nvGrpSpPr>
        <p:cNvPr id="1" name=""/>
        <p:cNvGrpSpPr/>
        <p:nvPr/>
      </p:nvGrpSpPr>
      <p:grpSpPr>
        <a:xfrm>
          <a:off x="0" y="0"/>
          <a:ext cx="0" cy="0"/>
          <a:chOff x="0" y="0"/>
          <a:chExt cx="0" cy="0"/>
        </a:xfrm>
      </p:grpSpPr>
      <p:sp>
        <p:nvSpPr>
          <p:cNvPr id="4" name="PICTURE PLACEHOLDER">
            <a:extLst>
              <a:ext uri="{FF2B5EF4-FFF2-40B4-BE49-F238E27FC236}">
                <a16:creationId xmlns:a16="http://schemas.microsoft.com/office/drawing/2014/main" id="{A5A2B2B9-7811-4643-99E1-0443C4443E73}"/>
              </a:ext>
            </a:extLst>
          </p:cNvPr>
          <p:cNvSpPr txBox="1">
            <a:spLocks noChangeAspect="1"/>
          </p:cNvSpPr>
          <p:nvPr/>
        </p:nvSpPr>
        <p:spPr>
          <a:xfrm>
            <a:off x="0" y="0"/>
            <a:ext cx="12188825" cy="6858001"/>
          </a:xfrm>
          <a:prstGeom prst="rect">
            <a:avLst/>
          </a:prstGeom>
          <a:solidFill>
            <a:schemeClr val="bg1">
              <a:lumMod val="65000"/>
            </a:schemeClr>
          </a:solidFill>
        </p:spPr>
      </p:sp>
      <p:sp>
        <p:nvSpPr>
          <p:cNvPr id="5" name="BOTTOM">
            <a:extLst>
              <a:ext uri="{FF2B5EF4-FFF2-40B4-BE49-F238E27FC236}">
                <a16:creationId xmlns:a16="http://schemas.microsoft.com/office/drawing/2014/main" id="{80495A4E-C0E8-4960-9BBA-08335FDCBD54}"/>
              </a:ext>
            </a:extLst>
          </p:cNvPr>
          <p:cNvSpPr>
            <a:spLocks/>
          </p:cNvSpPr>
          <p:nvPr/>
        </p:nvSpPr>
        <p:spPr bwMode="auto">
          <a:xfrm>
            <a:off x="1589" y="2352676"/>
            <a:ext cx="12188824" cy="4505326"/>
          </a:xfrm>
          <a:custGeom>
            <a:avLst/>
            <a:gdLst>
              <a:gd name="T0" fmla="*/ 15370 w 15370"/>
              <a:gd name="T1" fmla="*/ 3048 h 5676"/>
              <a:gd name="T2" fmla="*/ 15370 w 15370"/>
              <a:gd name="T3" fmla="*/ 5676 h 5676"/>
              <a:gd name="T4" fmla="*/ 0 w 15370"/>
              <a:gd name="T5" fmla="*/ 5676 h 5676"/>
              <a:gd name="T6" fmla="*/ 0 w 15370"/>
              <a:gd name="T7" fmla="*/ 552 h 5676"/>
              <a:gd name="T8" fmla="*/ 967 w 15370"/>
              <a:gd name="T9" fmla="*/ 300 h 5676"/>
              <a:gd name="T10" fmla="*/ 3302 w 15370"/>
              <a:gd name="T11" fmla="*/ 0 h 5676"/>
              <a:gd name="T12" fmla="*/ 4071 w 15370"/>
              <a:gd name="T13" fmla="*/ 132 h 5676"/>
              <a:gd name="T14" fmla="*/ 6280 w 15370"/>
              <a:gd name="T15" fmla="*/ 1608 h 5676"/>
              <a:gd name="T16" fmla="*/ 7997 w 15370"/>
              <a:gd name="T17" fmla="*/ 2484 h 5676"/>
              <a:gd name="T18" fmla="*/ 9090 w 15370"/>
              <a:gd name="T19" fmla="*/ 3048 h 5676"/>
              <a:gd name="T20" fmla="*/ 11672 w 15370"/>
              <a:gd name="T21" fmla="*/ 2028 h 5676"/>
              <a:gd name="T22" fmla="*/ 14517 w 15370"/>
              <a:gd name="T23" fmla="*/ 1680 h 5676"/>
              <a:gd name="T24" fmla="*/ 15370 w 15370"/>
              <a:gd name="T25" fmla="*/ 3048 h 56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70" h="5676">
                <a:moveTo>
                  <a:pt x="15370" y="3048"/>
                </a:moveTo>
                <a:lnTo>
                  <a:pt x="15370" y="5676"/>
                </a:lnTo>
                <a:lnTo>
                  <a:pt x="0" y="5676"/>
                </a:lnTo>
                <a:lnTo>
                  <a:pt x="0" y="552"/>
                </a:lnTo>
                <a:lnTo>
                  <a:pt x="967" y="300"/>
                </a:lnTo>
                <a:lnTo>
                  <a:pt x="3302" y="0"/>
                </a:lnTo>
                <a:lnTo>
                  <a:pt x="4071" y="132"/>
                </a:lnTo>
                <a:lnTo>
                  <a:pt x="6280" y="1608"/>
                </a:lnTo>
                <a:lnTo>
                  <a:pt x="7997" y="2484"/>
                </a:lnTo>
                <a:lnTo>
                  <a:pt x="9090" y="3048"/>
                </a:lnTo>
                <a:lnTo>
                  <a:pt x="11672" y="2028"/>
                </a:lnTo>
                <a:lnTo>
                  <a:pt x="14517" y="1680"/>
                </a:lnTo>
                <a:lnTo>
                  <a:pt x="15370" y="3048"/>
                </a:lnTo>
                <a:close/>
              </a:path>
            </a:pathLst>
          </a:custGeom>
          <a:solidFill>
            <a:schemeClr val="bg1"/>
          </a:solidFill>
          <a:ln>
            <a:noFill/>
          </a:ln>
        </p:spPr>
        <p:txBody>
          <a:bodyPr vert="horz" wrap="square" lIns="45720" tIns="22860" rIns="45720" bIns="22860" numCol="1" anchor="t" anchorCtr="0" compatLnSpc="1">
            <a:prstTxWarp prst="textNoShape">
              <a:avLst/>
            </a:prstTxWarp>
          </a:bodyPr>
          <a:lstStyle/>
          <a:p>
            <a:endParaRPr lang="en-US" sz="450"/>
          </a:p>
        </p:txBody>
      </p:sp>
      <p:sp>
        <p:nvSpPr>
          <p:cNvPr id="6" name="Freeform 7">
            <a:extLst>
              <a:ext uri="{FF2B5EF4-FFF2-40B4-BE49-F238E27FC236}">
                <a16:creationId xmlns:a16="http://schemas.microsoft.com/office/drawing/2014/main" id="{6779C152-9EF7-4C22-8AD3-DBF5B6CA7750}"/>
              </a:ext>
            </a:extLst>
          </p:cNvPr>
          <p:cNvSpPr>
            <a:spLocks/>
          </p:cNvSpPr>
          <p:nvPr/>
        </p:nvSpPr>
        <p:spPr bwMode="auto">
          <a:xfrm>
            <a:off x="2627313" y="2138364"/>
            <a:ext cx="2535238" cy="1824038"/>
          </a:xfrm>
          <a:custGeom>
            <a:avLst/>
            <a:gdLst>
              <a:gd name="T0" fmla="*/ 2219 w 3194"/>
              <a:gd name="T1" fmla="*/ 672 h 2298"/>
              <a:gd name="T2" fmla="*/ 3194 w 3194"/>
              <a:gd name="T3" fmla="*/ 2298 h 2298"/>
              <a:gd name="T4" fmla="*/ 0 w 3194"/>
              <a:gd name="T5" fmla="*/ 0 h 2298"/>
              <a:gd name="T6" fmla="*/ 2219 w 3194"/>
              <a:gd name="T7" fmla="*/ 672 h 2298"/>
            </a:gdLst>
            <a:ahLst/>
            <a:cxnLst>
              <a:cxn ang="0">
                <a:pos x="T0" y="T1"/>
              </a:cxn>
              <a:cxn ang="0">
                <a:pos x="T2" y="T3"/>
              </a:cxn>
              <a:cxn ang="0">
                <a:pos x="T4" y="T5"/>
              </a:cxn>
              <a:cxn ang="0">
                <a:pos x="T6" y="T7"/>
              </a:cxn>
            </a:cxnLst>
            <a:rect l="0" t="0" r="r" b="b"/>
            <a:pathLst>
              <a:path w="3194" h="2298">
                <a:moveTo>
                  <a:pt x="2219" y="672"/>
                </a:moveTo>
                <a:lnTo>
                  <a:pt x="3194" y="2298"/>
                </a:lnTo>
                <a:lnTo>
                  <a:pt x="0" y="0"/>
                </a:lnTo>
                <a:lnTo>
                  <a:pt x="2219" y="672"/>
                </a:lnTo>
                <a:close/>
              </a:path>
            </a:pathLst>
          </a:custGeom>
          <a:gradFill>
            <a:gsLst>
              <a:gs pos="0">
                <a:schemeClr val="accent1"/>
              </a:gs>
              <a:gs pos="100000">
                <a:schemeClr val="accent2">
                  <a:lumMod val="60000"/>
                  <a:lumOff val="40000"/>
                </a:schemeClr>
              </a:gs>
            </a:gsLst>
            <a:path path="circle">
              <a:fillToRect r="100000" b="100000"/>
            </a:path>
          </a:gradFill>
          <a:ln>
            <a:noFill/>
          </a:ln>
          <a:effectLst>
            <a:outerShdw blurRad="190500" dist="127000" dir="13500000" algn="br" rotWithShape="0">
              <a:prstClr val="black">
                <a:alpha val="40000"/>
              </a:prstClr>
            </a:outerShdw>
          </a:effectLst>
        </p:spPr>
        <p:txBody>
          <a:bodyPr vert="horz" wrap="square" lIns="45720" tIns="22860" rIns="45720" bIns="22860" numCol="1" anchor="t" anchorCtr="0" compatLnSpc="1">
            <a:prstTxWarp prst="textNoShape">
              <a:avLst/>
            </a:prstTxWarp>
          </a:bodyPr>
          <a:lstStyle/>
          <a:p>
            <a:endParaRPr lang="en-US" sz="450"/>
          </a:p>
        </p:txBody>
      </p:sp>
      <p:sp>
        <p:nvSpPr>
          <p:cNvPr id="7" name="Freeform 8">
            <a:extLst>
              <a:ext uri="{FF2B5EF4-FFF2-40B4-BE49-F238E27FC236}">
                <a16:creationId xmlns:a16="http://schemas.microsoft.com/office/drawing/2014/main" id="{CA162236-607A-4386-BEA7-2B023AFC90C3}"/>
              </a:ext>
            </a:extLst>
          </p:cNvPr>
          <p:cNvSpPr>
            <a:spLocks/>
          </p:cNvSpPr>
          <p:nvPr/>
        </p:nvSpPr>
        <p:spPr bwMode="auto">
          <a:xfrm>
            <a:off x="344488" y="2138364"/>
            <a:ext cx="2802732" cy="557213"/>
          </a:xfrm>
          <a:custGeom>
            <a:avLst/>
            <a:gdLst>
              <a:gd name="T0" fmla="*/ 2876 w 3531"/>
              <a:gd name="T1" fmla="*/ 0 h 702"/>
              <a:gd name="T2" fmla="*/ 3531 w 3531"/>
              <a:gd name="T3" fmla="*/ 462 h 702"/>
              <a:gd name="T4" fmla="*/ 0 w 3531"/>
              <a:gd name="T5" fmla="*/ 702 h 702"/>
              <a:gd name="T6" fmla="*/ 2876 w 3531"/>
              <a:gd name="T7" fmla="*/ 0 h 702"/>
            </a:gdLst>
            <a:ahLst/>
            <a:cxnLst>
              <a:cxn ang="0">
                <a:pos x="T0" y="T1"/>
              </a:cxn>
              <a:cxn ang="0">
                <a:pos x="T2" y="T3"/>
              </a:cxn>
              <a:cxn ang="0">
                <a:pos x="T4" y="T5"/>
              </a:cxn>
              <a:cxn ang="0">
                <a:pos x="T6" y="T7"/>
              </a:cxn>
            </a:cxnLst>
            <a:rect l="0" t="0" r="r" b="b"/>
            <a:pathLst>
              <a:path w="3531" h="702">
                <a:moveTo>
                  <a:pt x="2876" y="0"/>
                </a:moveTo>
                <a:lnTo>
                  <a:pt x="3531" y="462"/>
                </a:lnTo>
                <a:lnTo>
                  <a:pt x="0" y="702"/>
                </a:lnTo>
                <a:lnTo>
                  <a:pt x="2876" y="0"/>
                </a:lnTo>
                <a:close/>
              </a:path>
            </a:pathLst>
          </a:custGeom>
          <a:solidFill>
            <a:schemeClr val="accent1">
              <a:lumMod val="50000"/>
            </a:schemeClr>
          </a:solidFill>
          <a:ln>
            <a:noFill/>
          </a:ln>
          <a:effectLst>
            <a:outerShdw blurRad="190500" dist="127000" dir="13500000" algn="br" rotWithShape="0">
              <a:prstClr val="black">
                <a:alpha val="40000"/>
              </a:prstClr>
            </a:outerShdw>
          </a:effectLst>
        </p:spPr>
        <p:txBody>
          <a:bodyPr vert="horz" wrap="square" lIns="45720" tIns="22860" rIns="45720" bIns="22860" numCol="1" anchor="t" anchorCtr="0" compatLnSpc="1">
            <a:prstTxWarp prst="textNoShape">
              <a:avLst/>
            </a:prstTxWarp>
          </a:bodyPr>
          <a:lstStyle/>
          <a:p>
            <a:endParaRPr lang="en-US" sz="450">
              <a:gradFill>
                <a:gsLst>
                  <a:gs pos="0">
                    <a:schemeClr val="accent1"/>
                  </a:gs>
                  <a:gs pos="100000">
                    <a:schemeClr val="accent3">
                      <a:lumMod val="75000"/>
                    </a:schemeClr>
                  </a:gs>
                </a:gsLst>
                <a:path path="circle">
                  <a:fillToRect r="100000" b="100000"/>
                </a:path>
              </a:gradFill>
            </a:endParaRPr>
          </a:p>
        </p:txBody>
      </p:sp>
      <p:sp>
        <p:nvSpPr>
          <p:cNvPr id="8" name="Freeform 9">
            <a:extLst>
              <a:ext uri="{FF2B5EF4-FFF2-40B4-BE49-F238E27FC236}">
                <a16:creationId xmlns:a16="http://schemas.microsoft.com/office/drawing/2014/main" id="{0C2DE5D1-69B4-4860-95B1-3AB0EA4CCD74}"/>
              </a:ext>
            </a:extLst>
          </p:cNvPr>
          <p:cNvSpPr>
            <a:spLocks/>
          </p:cNvSpPr>
          <p:nvPr/>
        </p:nvSpPr>
        <p:spPr bwMode="auto">
          <a:xfrm>
            <a:off x="4386263" y="2674145"/>
            <a:ext cx="3187701" cy="2295525"/>
          </a:xfrm>
          <a:custGeom>
            <a:avLst/>
            <a:gdLst>
              <a:gd name="T0" fmla="*/ 1287 w 4016"/>
              <a:gd name="T1" fmla="*/ 2892 h 2892"/>
              <a:gd name="T2" fmla="*/ 0 w 4016"/>
              <a:gd name="T3" fmla="*/ 0 h 2892"/>
              <a:gd name="T4" fmla="*/ 4016 w 4016"/>
              <a:gd name="T5" fmla="*/ 2892 h 2892"/>
              <a:gd name="T6" fmla="*/ 1287 w 4016"/>
              <a:gd name="T7" fmla="*/ 2892 h 2892"/>
            </a:gdLst>
            <a:ahLst/>
            <a:cxnLst>
              <a:cxn ang="0">
                <a:pos x="T0" y="T1"/>
              </a:cxn>
              <a:cxn ang="0">
                <a:pos x="T2" y="T3"/>
              </a:cxn>
              <a:cxn ang="0">
                <a:pos x="T4" y="T5"/>
              </a:cxn>
              <a:cxn ang="0">
                <a:pos x="T6" y="T7"/>
              </a:cxn>
            </a:cxnLst>
            <a:rect l="0" t="0" r="r" b="b"/>
            <a:pathLst>
              <a:path w="4016" h="2892">
                <a:moveTo>
                  <a:pt x="1287" y="2892"/>
                </a:moveTo>
                <a:lnTo>
                  <a:pt x="0" y="0"/>
                </a:lnTo>
                <a:lnTo>
                  <a:pt x="4016" y="2892"/>
                </a:lnTo>
                <a:lnTo>
                  <a:pt x="1287" y="2892"/>
                </a:lnTo>
                <a:close/>
              </a:path>
            </a:pathLst>
          </a:custGeom>
          <a:gradFill>
            <a:gsLst>
              <a:gs pos="0">
                <a:schemeClr val="accent3">
                  <a:lumMod val="75000"/>
                </a:schemeClr>
              </a:gs>
              <a:gs pos="72000">
                <a:schemeClr val="accent4">
                  <a:lumMod val="60000"/>
                  <a:lumOff val="40000"/>
                </a:schemeClr>
              </a:gs>
            </a:gsLst>
            <a:path path="circle">
              <a:fillToRect r="100000" b="100000"/>
            </a:path>
          </a:gradFill>
          <a:ln>
            <a:noFill/>
          </a:ln>
          <a:effectLst>
            <a:outerShdw blurRad="190500" dist="127000" dir="13500000" algn="br" rotWithShape="0">
              <a:prstClr val="black">
                <a:alpha val="40000"/>
              </a:prstClr>
            </a:outerShdw>
          </a:effectLst>
        </p:spPr>
        <p:txBody>
          <a:bodyPr vert="horz" wrap="square" lIns="45720" tIns="22860" rIns="45720" bIns="22860" numCol="1" anchor="t" anchorCtr="0" compatLnSpc="1">
            <a:prstTxWarp prst="textNoShape">
              <a:avLst/>
            </a:prstTxWarp>
          </a:bodyPr>
          <a:lstStyle/>
          <a:p>
            <a:endParaRPr lang="en-US" sz="450">
              <a:gradFill>
                <a:gsLst>
                  <a:gs pos="0">
                    <a:schemeClr val="accent1"/>
                  </a:gs>
                  <a:gs pos="99000">
                    <a:schemeClr val="accent6"/>
                  </a:gs>
                  <a:gs pos="24000">
                    <a:schemeClr val="accent6"/>
                  </a:gs>
                </a:gsLst>
                <a:path path="circle">
                  <a:fillToRect r="100000" b="100000"/>
                </a:path>
              </a:gradFill>
            </a:endParaRPr>
          </a:p>
        </p:txBody>
      </p:sp>
      <p:sp>
        <p:nvSpPr>
          <p:cNvPr id="9" name="Freeform 10">
            <a:extLst>
              <a:ext uri="{FF2B5EF4-FFF2-40B4-BE49-F238E27FC236}">
                <a16:creationId xmlns:a16="http://schemas.microsoft.com/office/drawing/2014/main" id="{34FD64BE-3A2F-43A2-A594-F7248324C0E9}"/>
              </a:ext>
            </a:extLst>
          </p:cNvPr>
          <p:cNvSpPr>
            <a:spLocks/>
          </p:cNvSpPr>
          <p:nvPr/>
        </p:nvSpPr>
        <p:spPr bwMode="auto">
          <a:xfrm>
            <a:off x="6744494" y="3452814"/>
            <a:ext cx="3186113" cy="1516857"/>
          </a:xfrm>
          <a:custGeom>
            <a:avLst/>
            <a:gdLst>
              <a:gd name="T0" fmla="*/ 1955 w 4014"/>
              <a:gd name="T1" fmla="*/ 0 h 1911"/>
              <a:gd name="T2" fmla="*/ 4014 w 4014"/>
              <a:gd name="T3" fmla="*/ 1434 h 1911"/>
              <a:gd name="T4" fmla="*/ 1045 w 4014"/>
              <a:gd name="T5" fmla="*/ 1911 h 1911"/>
              <a:gd name="T6" fmla="*/ 0 w 4014"/>
              <a:gd name="T7" fmla="*/ 1179 h 1911"/>
              <a:gd name="T8" fmla="*/ 1955 w 4014"/>
              <a:gd name="T9" fmla="*/ 0 h 1911"/>
            </a:gdLst>
            <a:ahLst/>
            <a:cxnLst>
              <a:cxn ang="0">
                <a:pos x="T0" y="T1"/>
              </a:cxn>
              <a:cxn ang="0">
                <a:pos x="T2" y="T3"/>
              </a:cxn>
              <a:cxn ang="0">
                <a:pos x="T4" y="T5"/>
              </a:cxn>
              <a:cxn ang="0">
                <a:pos x="T6" y="T7"/>
              </a:cxn>
              <a:cxn ang="0">
                <a:pos x="T8" y="T9"/>
              </a:cxn>
            </a:cxnLst>
            <a:rect l="0" t="0" r="r" b="b"/>
            <a:pathLst>
              <a:path w="4014" h="1911">
                <a:moveTo>
                  <a:pt x="1955" y="0"/>
                </a:moveTo>
                <a:lnTo>
                  <a:pt x="4014" y="1434"/>
                </a:lnTo>
                <a:lnTo>
                  <a:pt x="1045" y="1911"/>
                </a:lnTo>
                <a:lnTo>
                  <a:pt x="0" y="1179"/>
                </a:lnTo>
                <a:lnTo>
                  <a:pt x="1955" y="0"/>
                </a:lnTo>
                <a:close/>
              </a:path>
            </a:pathLst>
          </a:custGeom>
          <a:gradFill>
            <a:gsLst>
              <a:gs pos="0">
                <a:schemeClr val="accent4">
                  <a:lumMod val="60000"/>
                  <a:lumOff val="40000"/>
                </a:schemeClr>
              </a:gs>
              <a:gs pos="100000">
                <a:schemeClr val="accent6"/>
              </a:gs>
            </a:gsLst>
            <a:path path="circle">
              <a:fillToRect r="100000" b="100000"/>
            </a:path>
          </a:gradFill>
          <a:ln>
            <a:noFill/>
          </a:ln>
          <a:effectLst>
            <a:outerShdw blurRad="190500" dist="127000" dir="13500000" algn="br" rotWithShape="0">
              <a:prstClr val="black">
                <a:alpha val="40000"/>
              </a:prstClr>
            </a:outerShdw>
          </a:effectLst>
        </p:spPr>
        <p:txBody>
          <a:bodyPr vert="horz" wrap="square" lIns="45720" tIns="22860" rIns="45720" bIns="22860" numCol="1" anchor="t" anchorCtr="0" compatLnSpc="1">
            <a:prstTxWarp prst="textNoShape">
              <a:avLst/>
            </a:prstTxWarp>
          </a:bodyPr>
          <a:lstStyle/>
          <a:p>
            <a:endParaRPr lang="en-US" sz="450"/>
          </a:p>
        </p:txBody>
      </p:sp>
      <p:sp>
        <p:nvSpPr>
          <p:cNvPr id="10" name="Freeform 11">
            <a:extLst>
              <a:ext uri="{FF2B5EF4-FFF2-40B4-BE49-F238E27FC236}">
                <a16:creationId xmlns:a16="http://schemas.microsoft.com/office/drawing/2014/main" id="{17E7EF65-9625-412F-8277-E7EF6EC25B51}"/>
              </a:ext>
            </a:extLst>
          </p:cNvPr>
          <p:cNvSpPr>
            <a:spLocks/>
          </p:cNvSpPr>
          <p:nvPr/>
        </p:nvSpPr>
        <p:spPr bwMode="auto">
          <a:xfrm>
            <a:off x="8296277" y="3300414"/>
            <a:ext cx="3894134" cy="2947988"/>
          </a:xfrm>
          <a:custGeom>
            <a:avLst/>
            <a:gdLst>
              <a:gd name="T0" fmla="*/ 4920 w 4920"/>
              <a:gd name="T1" fmla="*/ 0 h 3714"/>
              <a:gd name="T2" fmla="*/ 4920 w 4920"/>
              <a:gd name="T3" fmla="*/ 3714 h 3714"/>
              <a:gd name="T4" fmla="*/ 0 w 4920"/>
              <a:gd name="T5" fmla="*/ 192 h 3714"/>
              <a:gd name="T6" fmla="*/ 4920 w 4920"/>
              <a:gd name="T7" fmla="*/ 0 h 3714"/>
            </a:gdLst>
            <a:ahLst/>
            <a:cxnLst>
              <a:cxn ang="0">
                <a:pos x="T0" y="T1"/>
              </a:cxn>
              <a:cxn ang="0">
                <a:pos x="T2" y="T3"/>
              </a:cxn>
              <a:cxn ang="0">
                <a:pos x="T4" y="T5"/>
              </a:cxn>
              <a:cxn ang="0">
                <a:pos x="T6" y="T7"/>
              </a:cxn>
            </a:cxnLst>
            <a:rect l="0" t="0" r="r" b="b"/>
            <a:pathLst>
              <a:path w="4920" h="3714">
                <a:moveTo>
                  <a:pt x="4920" y="0"/>
                </a:moveTo>
                <a:lnTo>
                  <a:pt x="4920" y="3714"/>
                </a:lnTo>
                <a:lnTo>
                  <a:pt x="0" y="192"/>
                </a:lnTo>
                <a:lnTo>
                  <a:pt x="4920" y="0"/>
                </a:lnTo>
                <a:close/>
              </a:path>
            </a:pathLst>
          </a:custGeom>
          <a:gradFill>
            <a:gsLst>
              <a:gs pos="0">
                <a:schemeClr val="accent4">
                  <a:lumMod val="60000"/>
                  <a:lumOff val="40000"/>
                </a:schemeClr>
              </a:gs>
              <a:gs pos="100000">
                <a:schemeClr val="accent6"/>
              </a:gs>
            </a:gsLst>
            <a:path path="circle">
              <a:fillToRect r="100000" b="100000"/>
            </a:path>
          </a:gradFill>
          <a:ln>
            <a:noFill/>
          </a:ln>
          <a:effectLst>
            <a:outerShdw blurRad="190500" dist="127000" dir="13500000" algn="br" rotWithShape="0">
              <a:prstClr val="black">
                <a:alpha val="40000"/>
              </a:prstClr>
            </a:outerShdw>
          </a:effectLst>
        </p:spPr>
        <p:txBody>
          <a:bodyPr vert="horz" wrap="square" lIns="45720" tIns="22860" rIns="45720" bIns="22860" numCol="1" anchor="t" anchorCtr="0" compatLnSpc="1">
            <a:prstTxWarp prst="textNoShape">
              <a:avLst/>
            </a:prstTxWarp>
          </a:bodyPr>
          <a:lstStyle/>
          <a:p>
            <a:endParaRPr lang="en-US" sz="450">
              <a:gradFill>
                <a:gsLst>
                  <a:gs pos="0">
                    <a:schemeClr val="accent1"/>
                  </a:gs>
                  <a:gs pos="100000">
                    <a:schemeClr val="accent3">
                      <a:lumMod val="75000"/>
                    </a:schemeClr>
                  </a:gs>
                </a:gsLst>
                <a:path path="circle">
                  <a:fillToRect r="100000" b="100000"/>
                </a:path>
              </a:gradFill>
            </a:endParaRPr>
          </a:p>
        </p:txBody>
      </p:sp>
      <p:sp>
        <p:nvSpPr>
          <p:cNvPr id="11" name="Rectangle 16">
            <a:extLst>
              <a:ext uri="{FF2B5EF4-FFF2-40B4-BE49-F238E27FC236}">
                <a16:creationId xmlns:a16="http://schemas.microsoft.com/office/drawing/2014/main" id="{8DE902A1-1EE5-43AA-9FB1-6440AA79D4F2}"/>
              </a:ext>
            </a:extLst>
          </p:cNvPr>
          <p:cNvSpPr/>
          <p:nvPr/>
        </p:nvSpPr>
        <p:spPr>
          <a:xfrm>
            <a:off x="576449" y="4983647"/>
            <a:ext cx="5437446" cy="461665"/>
          </a:xfrm>
          <a:prstGeom prst="rect">
            <a:avLst/>
          </a:prstGeom>
        </p:spPr>
        <p:txBody>
          <a:bodyPr wrap="square">
            <a:spAutoFit/>
          </a:bodyPr>
          <a:lstStyle/>
          <a:p>
            <a:r>
              <a:rPr lang="en-GB" sz="2400" spc="-76" dirty="0">
                <a:latin typeface="+mj-lt"/>
              </a:rPr>
              <a:t>TEMPLATE</a:t>
            </a:r>
          </a:p>
        </p:txBody>
      </p:sp>
      <p:sp>
        <p:nvSpPr>
          <p:cNvPr id="12" name="Rectangle 17">
            <a:extLst>
              <a:ext uri="{FF2B5EF4-FFF2-40B4-BE49-F238E27FC236}">
                <a16:creationId xmlns:a16="http://schemas.microsoft.com/office/drawing/2014/main" id="{602A4311-CC39-4EEF-BA4D-3A46878F70A8}"/>
              </a:ext>
            </a:extLst>
          </p:cNvPr>
          <p:cNvSpPr/>
          <p:nvPr/>
        </p:nvSpPr>
        <p:spPr>
          <a:xfrm>
            <a:off x="576448" y="6276339"/>
            <a:ext cx="4304466" cy="276999"/>
          </a:xfrm>
          <a:prstGeom prst="rect">
            <a:avLst/>
          </a:prstGeom>
        </p:spPr>
        <p:txBody>
          <a:bodyPr wrap="square">
            <a:spAutoFit/>
          </a:bodyPr>
          <a:lstStyle/>
          <a:p>
            <a:r>
              <a:rPr lang="en-GB" sz="1200" i="1" dirty="0" err="1"/>
              <a:t>Preparato</a:t>
            </a:r>
            <a:r>
              <a:rPr lang="en-GB" sz="1200" i="1" dirty="0"/>
              <a:t> da: Mario Rossi</a:t>
            </a:r>
            <a:endParaRPr lang="en-GB" sz="1200" dirty="0">
              <a:latin typeface="+mj-lt"/>
            </a:endParaRPr>
          </a:p>
        </p:txBody>
      </p:sp>
      <p:sp>
        <p:nvSpPr>
          <p:cNvPr id="13" name="Rectangle 18">
            <a:extLst>
              <a:ext uri="{FF2B5EF4-FFF2-40B4-BE49-F238E27FC236}">
                <a16:creationId xmlns:a16="http://schemas.microsoft.com/office/drawing/2014/main" id="{E0391EDF-733B-4404-87BB-1E77C700980B}"/>
              </a:ext>
            </a:extLst>
          </p:cNvPr>
          <p:cNvSpPr/>
          <p:nvPr/>
        </p:nvSpPr>
        <p:spPr>
          <a:xfrm>
            <a:off x="576449" y="5246251"/>
            <a:ext cx="7355715" cy="830997"/>
          </a:xfrm>
          <a:prstGeom prst="rect">
            <a:avLst/>
          </a:prstGeom>
        </p:spPr>
        <p:txBody>
          <a:bodyPr wrap="square" anchor="t">
            <a:spAutoFit/>
          </a:bodyPr>
          <a:lstStyle/>
          <a:p>
            <a:r>
              <a:rPr lang="en-GB" sz="4800" spc="-76" dirty="0" err="1"/>
              <a:t>Utilitalia</a:t>
            </a:r>
            <a:r>
              <a:rPr lang="en-GB" sz="4800" spc="-76" dirty="0"/>
              <a:t> </a:t>
            </a:r>
            <a:r>
              <a:rPr lang="en-GB" sz="4800" spc="-150" dirty="0"/>
              <a:t>layout cover </a:t>
            </a:r>
            <a:r>
              <a:rPr lang="en-GB" sz="4800" spc="-150" dirty="0" err="1"/>
              <a:t>ppt</a:t>
            </a:r>
            <a:endParaRPr lang="en-GB" sz="4800" spc="-150" dirty="0"/>
          </a:p>
        </p:txBody>
      </p:sp>
      <p:sp>
        <p:nvSpPr>
          <p:cNvPr id="14" name="Rectangle 19">
            <a:extLst>
              <a:ext uri="{FF2B5EF4-FFF2-40B4-BE49-F238E27FC236}">
                <a16:creationId xmlns:a16="http://schemas.microsoft.com/office/drawing/2014/main" id="{8A70C46A-354F-4434-981E-EB2E9063144B}"/>
              </a:ext>
            </a:extLst>
          </p:cNvPr>
          <p:cNvSpPr/>
          <p:nvPr/>
        </p:nvSpPr>
        <p:spPr>
          <a:xfrm>
            <a:off x="620567" y="4661765"/>
            <a:ext cx="4304466" cy="307905"/>
          </a:xfrm>
          <a:prstGeom prst="rect">
            <a:avLst/>
          </a:prstGeom>
        </p:spPr>
        <p:txBody>
          <a:bodyPr wrap="square">
            <a:spAutoFit/>
          </a:bodyPr>
          <a:lstStyle/>
          <a:p>
            <a:r>
              <a:rPr lang="en-GB" sz="1401" dirty="0" err="1">
                <a:solidFill>
                  <a:schemeClr val="accent2">
                    <a:lumMod val="75000"/>
                  </a:schemeClr>
                </a:solidFill>
                <a:latin typeface="+mj-lt"/>
              </a:rPr>
              <a:t>Mese</a:t>
            </a:r>
            <a:r>
              <a:rPr lang="en-GB" sz="1401" dirty="0">
                <a:solidFill>
                  <a:schemeClr val="accent2">
                    <a:lumMod val="75000"/>
                  </a:schemeClr>
                </a:solidFill>
                <a:latin typeface="+mj-lt"/>
              </a:rPr>
              <a:t> 2021</a:t>
            </a:r>
          </a:p>
        </p:txBody>
      </p:sp>
      <p:pic>
        <p:nvPicPr>
          <p:cNvPr id="15" name="Immagine 1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602400" y="5445312"/>
            <a:ext cx="3763094" cy="1193076"/>
          </a:xfrm>
          <a:prstGeom prst="rect">
            <a:avLst/>
          </a:prstGeom>
        </p:spPr>
      </p:pic>
      <p:sp>
        <p:nvSpPr>
          <p:cNvPr id="16" name="PICTURE PLACEHOLDER">
            <a:extLst>
              <a:ext uri="{FF2B5EF4-FFF2-40B4-BE49-F238E27FC236}">
                <a16:creationId xmlns:a16="http://schemas.microsoft.com/office/drawing/2014/main" id="{A5A2B2B9-7811-4643-99E1-0443C4443E73}"/>
              </a:ext>
            </a:extLst>
          </p:cNvPr>
          <p:cNvSpPr txBox="1">
            <a:spLocks noChangeAspect="1"/>
          </p:cNvSpPr>
          <p:nvPr userDrawn="1"/>
        </p:nvSpPr>
        <p:spPr>
          <a:xfrm>
            <a:off x="0" y="0"/>
            <a:ext cx="12188825" cy="6858001"/>
          </a:xfrm>
          <a:prstGeom prst="rect">
            <a:avLst/>
          </a:prstGeom>
          <a:solidFill>
            <a:schemeClr val="bg1">
              <a:lumMod val="65000"/>
            </a:schemeClr>
          </a:solidFill>
        </p:spPr>
      </p:sp>
      <p:sp>
        <p:nvSpPr>
          <p:cNvPr id="17" name="BOTTOM">
            <a:extLst>
              <a:ext uri="{FF2B5EF4-FFF2-40B4-BE49-F238E27FC236}">
                <a16:creationId xmlns:a16="http://schemas.microsoft.com/office/drawing/2014/main" id="{80495A4E-C0E8-4960-9BBA-08335FDCBD54}"/>
              </a:ext>
            </a:extLst>
          </p:cNvPr>
          <p:cNvSpPr>
            <a:spLocks/>
          </p:cNvSpPr>
          <p:nvPr userDrawn="1"/>
        </p:nvSpPr>
        <p:spPr bwMode="auto">
          <a:xfrm>
            <a:off x="1589" y="2352676"/>
            <a:ext cx="12188824" cy="4505326"/>
          </a:xfrm>
          <a:custGeom>
            <a:avLst/>
            <a:gdLst>
              <a:gd name="T0" fmla="*/ 15370 w 15370"/>
              <a:gd name="T1" fmla="*/ 3048 h 5676"/>
              <a:gd name="T2" fmla="*/ 15370 w 15370"/>
              <a:gd name="T3" fmla="*/ 5676 h 5676"/>
              <a:gd name="T4" fmla="*/ 0 w 15370"/>
              <a:gd name="T5" fmla="*/ 5676 h 5676"/>
              <a:gd name="T6" fmla="*/ 0 w 15370"/>
              <a:gd name="T7" fmla="*/ 552 h 5676"/>
              <a:gd name="T8" fmla="*/ 967 w 15370"/>
              <a:gd name="T9" fmla="*/ 300 h 5676"/>
              <a:gd name="T10" fmla="*/ 3302 w 15370"/>
              <a:gd name="T11" fmla="*/ 0 h 5676"/>
              <a:gd name="T12" fmla="*/ 4071 w 15370"/>
              <a:gd name="T13" fmla="*/ 132 h 5676"/>
              <a:gd name="T14" fmla="*/ 6280 w 15370"/>
              <a:gd name="T15" fmla="*/ 1608 h 5676"/>
              <a:gd name="T16" fmla="*/ 7997 w 15370"/>
              <a:gd name="T17" fmla="*/ 2484 h 5676"/>
              <a:gd name="T18" fmla="*/ 9090 w 15370"/>
              <a:gd name="T19" fmla="*/ 3048 h 5676"/>
              <a:gd name="T20" fmla="*/ 11672 w 15370"/>
              <a:gd name="T21" fmla="*/ 2028 h 5676"/>
              <a:gd name="T22" fmla="*/ 14517 w 15370"/>
              <a:gd name="T23" fmla="*/ 1680 h 5676"/>
              <a:gd name="T24" fmla="*/ 15370 w 15370"/>
              <a:gd name="T25" fmla="*/ 3048 h 56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70" h="5676">
                <a:moveTo>
                  <a:pt x="15370" y="3048"/>
                </a:moveTo>
                <a:lnTo>
                  <a:pt x="15370" y="5676"/>
                </a:lnTo>
                <a:lnTo>
                  <a:pt x="0" y="5676"/>
                </a:lnTo>
                <a:lnTo>
                  <a:pt x="0" y="552"/>
                </a:lnTo>
                <a:lnTo>
                  <a:pt x="967" y="300"/>
                </a:lnTo>
                <a:lnTo>
                  <a:pt x="3302" y="0"/>
                </a:lnTo>
                <a:lnTo>
                  <a:pt x="4071" y="132"/>
                </a:lnTo>
                <a:lnTo>
                  <a:pt x="6280" y="1608"/>
                </a:lnTo>
                <a:lnTo>
                  <a:pt x="7997" y="2484"/>
                </a:lnTo>
                <a:lnTo>
                  <a:pt x="9090" y="3048"/>
                </a:lnTo>
                <a:lnTo>
                  <a:pt x="11672" y="2028"/>
                </a:lnTo>
                <a:lnTo>
                  <a:pt x="14517" y="1680"/>
                </a:lnTo>
                <a:lnTo>
                  <a:pt x="15370" y="3048"/>
                </a:lnTo>
                <a:close/>
              </a:path>
            </a:pathLst>
          </a:custGeom>
          <a:solidFill>
            <a:schemeClr val="bg1"/>
          </a:solidFill>
          <a:ln>
            <a:noFill/>
          </a:ln>
        </p:spPr>
        <p:txBody>
          <a:bodyPr vert="horz" wrap="square" lIns="45720" tIns="22860" rIns="45720" bIns="22860" numCol="1" anchor="t" anchorCtr="0" compatLnSpc="1">
            <a:prstTxWarp prst="textNoShape">
              <a:avLst/>
            </a:prstTxWarp>
          </a:bodyPr>
          <a:lstStyle/>
          <a:p>
            <a:endParaRPr lang="en-US" sz="450"/>
          </a:p>
        </p:txBody>
      </p:sp>
      <p:sp>
        <p:nvSpPr>
          <p:cNvPr id="18" name="Freeform 7">
            <a:extLst>
              <a:ext uri="{FF2B5EF4-FFF2-40B4-BE49-F238E27FC236}">
                <a16:creationId xmlns:a16="http://schemas.microsoft.com/office/drawing/2014/main" id="{6779C152-9EF7-4C22-8AD3-DBF5B6CA7750}"/>
              </a:ext>
            </a:extLst>
          </p:cNvPr>
          <p:cNvSpPr>
            <a:spLocks/>
          </p:cNvSpPr>
          <p:nvPr userDrawn="1"/>
        </p:nvSpPr>
        <p:spPr bwMode="auto">
          <a:xfrm>
            <a:off x="2627313" y="2138364"/>
            <a:ext cx="2535238" cy="1824038"/>
          </a:xfrm>
          <a:custGeom>
            <a:avLst/>
            <a:gdLst>
              <a:gd name="T0" fmla="*/ 2219 w 3194"/>
              <a:gd name="T1" fmla="*/ 672 h 2298"/>
              <a:gd name="T2" fmla="*/ 3194 w 3194"/>
              <a:gd name="T3" fmla="*/ 2298 h 2298"/>
              <a:gd name="T4" fmla="*/ 0 w 3194"/>
              <a:gd name="T5" fmla="*/ 0 h 2298"/>
              <a:gd name="T6" fmla="*/ 2219 w 3194"/>
              <a:gd name="T7" fmla="*/ 672 h 2298"/>
            </a:gdLst>
            <a:ahLst/>
            <a:cxnLst>
              <a:cxn ang="0">
                <a:pos x="T0" y="T1"/>
              </a:cxn>
              <a:cxn ang="0">
                <a:pos x="T2" y="T3"/>
              </a:cxn>
              <a:cxn ang="0">
                <a:pos x="T4" y="T5"/>
              </a:cxn>
              <a:cxn ang="0">
                <a:pos x="T6" y="T7"/>
              </a:cxn>
            </a:cxnLst>
            <a:rect l="0" t="0" r="r" b="b"/>
            <a:pathLst>
              <a:path w="3194" h="2298">
                <a:moveTo>
                  <a:pt x="2219" y="672"/>
                </a:moveTo>
                <a:lnTo>
                  <a:pt x="3194" y="2298"/>
                </a:lnTo>
                <a:lnTo>
                  <a:pt x="0" y="0"/>
                </a:lnTo>
                <a:lnTo>
                  <a:pt x="2219" y="672"/>
                </a:lnTo>
                <a:close/>
              </a:path>
            </a:pathLst>
          </a:custGeom>
          <a:gradFill>
            <a:gsLst>
              <a:gs pos="0">
                <a:schemeClr val="accent1"/>
              </a:gs>
              <a:gs pos="100000">
                <a:schemeClr val="accent2">
                  <a:lumMod val="60000"/>
                  <a:lumOff val="40000"/>
                </a:schemeClr>
              </a:gs>
            </a:gsLst>
            <a:path path="circle">
              <a:fillToRect r="100000" b="100000"/>
            </a:path>
          </a:gradFill>
          <a:ln>
            <a:noFill/>
          </a:ln>
          <a:effectLst>
            <a:outerShdw blurRad="190500" dist="127000" dir="13500000" algn="br" rotWithShape="0">
              <a:prstClr val="black">
                <a:alpha val="40000"/>
              </a:prstClr>
            </a:outerShdw>
          </a:effectLst>
        </p:spPr>
        <p:txBody>
          <a:bodyPr vert="horz" wrap="square" lIns="45720" tIns="22860" rIns="45720" bIns="22860" numCol="1" anchor="t" anchorCtr="0" compatLnSpc="1">
            <a:prstTxWarp prst="textNoShape">
              <a:avLst/>
            </a:prstTxWarp>
          </a:bodyPr>
          <a:lstStyle/>
          <a:p>
            <a:endParaRPr lang="en-US" sz="450"/>
          </a:p>
        </p:txBody>
      </p:sp>
      <p:sp>
        <p:nvSpPr>
          <p:cNvPr id="19" name="Freeform 8">
            <a:extLst>
              <a:ext uri="{FF2B5EF4-FFF2-40B4-BE49-F238E27FC236}">
                <a16:creationId xmlns:a16="http://schemas.microsoft.com/office/drawing/2014/main" id="{CA162236-607A-4386-BEA7-2B023AFC90C3}"/>
              </a:ext>
            </a:extLst>
          </p:cNvPr>
          <p:cNvSpPr>
            <a:spLocks/>
          </p:cNvSpPr>
          <p:nvPr userDrawn="1"/>
        </p:nvSpPr>
        <p:spPr bwMode="auto">
          <a:xfrm>
            <a:off x="344488" y="2138364"/>
            <a:ext cx="2802732" cy="557213"/>
          </a:xfrm>
          <a:custGeom>
            <a:avLst/>
            <a:gdLst>
              <a:gd name="T0" fmla="*/ 2876 w 3531"/>
              <a:gd name="T1" fmla="*/ 0 h 702"/>
              <a:gd name="T2" fmla="*/ 3531 w 3531"/>
              <a:gd name="T3" fmla="*/ 462 h 702"/>
              <a:gd name="T4" fmla="*/ 0 w 3531"/>
              <a:gd name="T5" fmla="*/ 702 h 702"/>
              <a:gd name="T6" fmla="*/ 2876 w 3531"/>
              <a:gd name="T7" fmla="*/ 0 h 702"/>
            </a:gdLst>
            <a:ahLst/>
            <a:cxnLst>
              <a:cxn ang="0">
                <a:pos x="T0" y="T1"/>
              </a:cxn>
              <a:cxn ang="0">
                <a:pos x="T2" y="T3"/>
              </a:cxn>
              <a:cxn ang="0">
                <a:pos x="T4" y="T5"/>
              </a:cxn>
              <a:cxn ang="0">
                <a:pos x="T6" y="T7"/>
              </a:cxn>
            </a:cxnLst>
            <a:rect l="0" t="0" r="r" b="b"/>
            <a:pathLst>
              <a:path w="3531" h="702">
                <a:moveTo>
                  <a:pt x="2876" y="0"/>
                </a:moveTo>
                <a:lnTo>
                  <a:pt x="3531" y="462"/>
                </a:lnTo>
                <a:lnTo>
                  <a:pt x="0" y="702"/>
                </a:lnTo>
                <a:lnTo>
                  <a:pt x="2876" y="0"/>
                </a:lnTo>
                <a:close/>
              </a:path>
            </a:pathLst>
          </a:custGeom>
          <a:solidFill>
            <a:schemeClr val="accent1">
              <a:lumMod val="50000"/>
            </a:schemeClr>
          </a:solidFill>
          <a:ln>
            <a:noFill/>
          </a:ln>
          <a:effectLst>
            <a:outerShdw blurRad="190500" dist="127000" dir="13500000" algn="br" rotWithShape="0">
              <a:prstClr val="black">
                <a:alpha val="40000"/>
              </a:prstClr>
            </a:outerShdw>
          </a:effectLst>
        </p:spPr>
        <p:txBody>
          <a:bodyPr vert="horz" wrap="square" lIns="45720" tIns="22860" rIns="45720" bIns="22860" numCol="1" anchor="t" anchorCtr="0" compatLnSpc="1">
            <a:prstTxWarp prst="textNoShape">
              <a:avLst/>
            </a:prstTxWarp>
          </a:bodyPr>
          <a:lstStyle/>
          <a:p>
            <a:endParaRPr lang="en-US" sz="450">
              <a:gradFill>
                <a:gsLst>
                  <a:gs pos="0">
                    <a:schemeClr val="accent1"/>
                  </a:gs>
                  <a:gs pos="100000">
                    <a:schemeClr val="accent3">
                      <a:lumMod val="75000"/>
                    </a:schemeClr>
                  </a:gs>
                </a:gsLst>
                <a:path path="circle">
                  <a:fillToRect r="100000" b="100000"/>
                </a:path>
              </a:gradFill>
            </a:endParaRPr>
          </a:p>
        </p:txBody>
      </p:sp>
      <p:sp>
        <p:nvSpPr>
          <p:cNvPr id="20" name="Freeform 9">
            <a:extLst>
              <a:ext uri="{FF2B5EF4-FFF2-40B4-BE49-F238E27FC236}">
                <a16:creationId xmlns:a16="http://schemas.microsoft.com/office/drawing/2014/main" id="{0C2DE5D1-69B4-4860-95B1-3AB0EA4CCD74}"/>
              </a:ext>
            </a:extLst>
          </p:cNvPr>
          <p:cNvSpPr>
            <a:spLocks/>
          </p:cNvSpPr>
          <p:nvPr userDrawn="1"/>
        </p:nvSpPr>
        <p:spPr bwMode="auto">
          <a:xfrm>
            <a:off x="4386263" y="2674145"/>
            <a:ext cx="3187701" cy="2295525"/>
          </a:xfrm>
          <a:custGeom>
            <a:avLst/>
            <a:gdLst>
              <a:gd name="T0" fmla="*/ 1287 w 4016"/>
              <a:gd name="T1" fmla="*/ 2892 h 2892"/>
              <a:gd name="T2" fmla="*/ 0 w 4016"/>
              <a:gd name="T3" fmla="*/ 0 h 2892"/>
              <a:gd name="T4" fmla="*/ 4016 w 4016"/>
              <a:gd name="T5" fmla="*/ 2892 h 2892"/>
              <a:gd name="T6" fmla="*/ 1287 w 4016"/>
              <a:gd name="T7" fmla="*/ 2892 h 2892"/>
            </a:gdLst>
            <a:ahLst/>
            <a:cxnLst>
              <a:cxn ang="0">
                <a:pos x="T0" y="T1"/>
              </a:cxn>
              <a:cxn ang="0">
                <a:pos x="T2" y="T3"/>
              </a:cxn>
              <a:cxn ang="0">
                <a:pos x="T4" y="T5"/>
              </a:cxn>
              <a:cxn ang="0">
                <a:pos x="T6" y="T7"/>
              </a:cxn>
            </a:cxnLst>
            <a:rect l="0" t="0" r="r" b="b"/>
            <a:pathLst>
              <a:path w="4016" h="2892">
                <a:moveTo>
                  <a:pt x="1287" y="2892"/>
                </a:moveTo>
                <a:lnTo>
                  <a:pt x="0" y="0"/>
                </a:lnTo>
                <a:lnTo>
                  <a:pt x="4016" y="2892"/>
                </a:lnTo>
                <a:lnTo>
                  <a:pt x="1287" y="2892"/>
                </a:lnTo>
                <a:close/>
              </a:path>
            </a:pathLst>
          </a:custGeom>
          <a:gradFill>
            <a:gsLst>
              <a:gs pos="0">
                <a:schemeClr val="accent3">
                  <a:lumMod val="75000"/>
                </a:schemeClr>
              </a:gs>
              <a:gs pos="72000">
                <a:schemeClr val="accent4">
                  <a:lumMod val="60000"/>
                  <a:lumOff val="40000"/>
                </a:schemeClr>
              </a:gs>
            </a:gsLst>
            <a:path path="circle">
              <a:fillToRect r="100000" b="100000"/>
            </a:path>
          </a:gradFill>
          <a:ln>
            <a:noFill/>
          </a:ln>
          <a:effectLst>
            <a:outerShdw blurRad="190500" dist="127000" dir="13500000" algn="br" rotWithShape="0">
              <a:prstClr val="black">
                <a:alpha val="40000"/>
              </a:prstClr>
            </a:outerShdw>
          </a:effectLst>
        </p:spPr>
        <p:txBody>
          <a:bodyPr vert="horz" wrap="square" lIns="45720" tIns="22860" rIns="45720" bIns="22860" numCol="1" anchor="t" anchorCtr="0" compatLnSpc="1">
            <a:prstTxWarp prst="textNoShape">
              <a:avLst/>
            </a:prstTxWarp>
          </a:bodyPr>
          <a:lstStyle/>
          <a:p>
            <a:endParaRPr lang="en-US" sz="450">
              <a:gradFill>
                <a:gsLst>
                  <a:gs pos="0">
                    <a:schemeClr val="accent1"/>
                  </a:gs>
                  <a:gs pos="99000">
                    <a:schemeClr val="accent6"/>
                  </a:gs>
                  <a:gs pos="24000">
                    <a:schemeClr val="accent6"/>
                  </a:gs>
                </a:gsLst>
                <a:path path="circle">
                  <a:fillToRect r="100000" b="100000"/>
                </a:path>
              </a:gradFill>
            </a:endParaRPr>
          </a:p>
        </p:txBody>
      </p:sp>
      <p:sp>
        <p:nvSpPr>
          <p:cNvPr id="21" name="Freeform 10">
            <a:extLst>
              <a:ext uri="{FF2B5EF4-FFF2-40B4-BE49-F238E27FC236}">
                <a16:creationId xmlns:a16="http://schemas.microsoft.com/office/drawing/2014/main" id="{34FD64BE-3A2F-43A2-A594-F7248324C0E9}"/>
              </a:ext>
            </a:extLst>
          </p:cNvPr>
          <p:cNvSpPr>
            <a:spLocks/>
          </p:cNvSpPr>
          <p:nvPr userDrawn="1"/>
        </p:nvSpPr>
        <p:spPr bwMode="auto">
          <a:xfrm>
            <a:off x="6744494" y="3452814"/>
            <a:ext cx="3186113" cy="1516857"/>
          </a:xfrm>
          <a:custGeom>
            <a:avLst/>
            <a:gdLst>
              <a:gd name="T0" fmla="*/ 1955 w 4014"/>
              <a:gd name="T1" fmla="*/ 0 h 1911"/>
              <a:gd name="T2" fmla="*/ 4014 w 4014"/>
              <a:gd name="T3" fmla="*/ 1434 h 1911"/>
              <a:gd name="T4" fmla="*/ 1045 w 4014"/>
              <a:gd name="T5" fmla="*/ 1911 h 1911"/>
              <a:gd name="T6" fmla="*/ 0 w 4014"/>
              <a:gd name="T7" fmla="*/ 1179 h 1911"/>
              <a:gd name="T8" fmla="*/ 1955 w 4014"/>
              <a:gd name="T9" fmla="*/ 0 h 1911"/>
            </a:gdLst>
            <a:ahLst/>
            <a:cxnLst>
              <a:cxn ang="0">
                <a:pos x="T0" y="T1"/>
              </a:cxn>
              <a:cxn ang="0">
                <a:pos x="T2" y="T3"/>
              </a:cxn>
              <a:cxn ang="0">
                <a:pos x="T4" y="T5"/>
              </a:cxn>
              <a:cxn ang="0">
                <a:pos x="T6" y="T7"/>
              </a:cxn>
              <a:cxn ang="0">
                <a:pos x="T8" y="T9"/>
              </a:cxn>
            </a:cxnLst>
            <a:rect l="0" t="0" r="r" b="b"/>
            <a:pathLst>
              <a:path w="4014" h="1911">
                <a:moveTo>
                  <a:pt x="1955" y="0"/>
                </a:moveTo>
                <a:lnTo>
                  <a:pt x="4014" y="1434"/>
                </a:lnTo>
                <a:lnTo>
                  <a:pt x="1045" y="1911"/>
                </a:lnTo>
                <a:lnTo>
                  <a:pt x="0" y="1179"/>
                </a:lnTo>
                <a:lnTo>
                  <a:pt x="1955" y="0"/>
                </a:lnTo>
                <a:close/>
              </a:path>
            </a:pathLst>
          </a:custGeom>
          <a:gradFill>
            <a:gsLst>
              <a:gs pos="0">
                <a:schemeClr val="accent4">
                  <a:lumMod val="60000"/>
                  <a:lumOff val="40000"/>
                </a:schemeClr>
              </a:gs>
              <a:gs pos="100000">
                <a:schemeClr val="accent6"/>
              </a:gs>
            </a:gsLst>
            <a:path path="circle">
              <a:fillToRect r="100000" b="100000"/>
            </a:path>
          </a:gradFill>
          <a:ln>
            <a:noFill/>
          </a:ln>
          <a:effectLst>
            <a:outerShdw blurRad="190500" dist="127000" dir="13500000" algn="br" rotWithShape="0">
              <a:prstClr val="black">
                <a:alpha val="40000"/>
              </a:prstClr>
            </a:outerShdw>
          </a:effectLst>
        </p:spPr>
        <p:txBody>
          <a:bodyPr vert="horz" wrap="square" lIns="45720" tIns="22860" rIns="45720" bIns="22860" numCol="1" anchor="t" anchorCtr="0" compatLnSpc="1">
            <a:prstTxWarp prst="textNoShape">
              <a:avLst/>
            </a:prstTxWarp>
          </a:bodyPr>
          <a:lstStyle/>
          <a:p>
            <a:endParaRPr lang="en-US" sz="450"/>
          </a:p>
        </p:txBody>
      </p:sp>
      <p:sp>
        <p:nvSpPr>
          <p:cNvPr id="22" name="Freeform 11">
            <a:extLst>
              <a:ext uri="{FF2B5EF4-FFF2-40B4-BE49-F238E27FC236}">
                <a16:creationId xmlns:a16="http://schemas.microsoft.com/office/drawing/2014/main" id="{17E7EF65-9625-412F-8277-E7EF6EC25B51}"/>
              </a:ext>
            </a:extLst>
          </p:cNvPr>
          <p:cNvSpPr>
            <a:spLocks/>
          </p:cNvSpPr>
          <p:nvPr userDrawn="1"/>
        </p:nvSpPr>
        <p:spPr bwMode="auto">
          <a:xfrm>
            <a:off x="8296277" y="3300414"/>
            <a:ext cx="3894134" cy="2947988"/>
          </a:xfrm>
          <a:custGeom>
            <a:avLst/>
            <a:gdLst>
              <a:gd name="T0" fmla="*/ 4920 w 4920"/>
              <a:gd name="T1" fmla="*/ 0 h 3714"/>
              <a:gd name="T2" fmla="*/ 4920 w 4920"/>
              <a:gd name="T3" fmla="*/ 3714 h 3714"/>
              <a:gd name="T4" fmla="*/ 0 w 4920"/>
              <a:gd name="T5" fmla="*/ 192 h 3714"/>
              <a:gd name="T6" fmla="*/ 4920 w 4920"/>
              <a:gd name="T7" fmla="*/ 0 h 3714"/>
            </a:gdLst>
            <a:ahLst/>
            <a:cxnLst>
              <a:cxn ang="0">
                <a:pos x="T0" y="T1"/>
              </a:cxn>
              <a:cxn ang="0">
                <a:pos x="T2" y="T3"/>
              </a:cxn>
              <a:cxn ang="0">
                <a:pos x="T4" y="T5"/>
              </a:cxn>
              <a:cxn ang="0">
                <a:pos x="T6" y="T7"/>
              </a:cxn>
            </a:cxnLst>
            <a:rect l="0" t="0" r="r" b="b"/>
            <a:pathLst>
              <a:path w="4920" h="3714">
                <a:moveTo>
                  <a:pt x="4920" y="0"/>
                </a:moveTo>
                <a:lnTo>
                  <a:pt x="4920" y="3714"/>
                </a:lnTo>
                <a:lnTo>
                  <a:pt x="0" y="192"/>
                </a:lnTo>
                <a:lnTo>
                  <a:pt x="4920" y="0"/>
                </a:lnTo>
                <a:close/>
              </a:path>
            </a:pathLst>
          </a:custGeom>
          <a:gradFill>
            <a:gsLst>
              <a:gs pos="0">
                <a:schemeClr val="accent4">
                  <a:lumMod val="60000"/>
                  <a:lumOff val="40000"/>
                </a:schemeClr>
              </a:gs>
              <a:gs pos="100000">
                <a:schemeClr val="accent6"/>
              </a:gs>
            </a:gsLst>
            <a:path path="circle">
              <a:fillToRect r="100000" b="100000"/>
            </a:path>
          </a:gradFill>
          <a:ln>
            <a:noFill/>
          </a:ln>
          <a:effectLst>
            <a:outerShdw blurRad="190500" dist="127000" dir="13500000" algn="br" rotWithShape="0">
              <a:prstClr val="black">
                <a:alpha val="40000"/>
              </a:prstClr>
            </a:outerShdw>
          </a:effectLst>
        </p:spPr>
        <p:txBody>
          <a:bodyPr vert="horz" wrap="square" lIns="45720" tIns="22860" rIns="45720" bIns="22860" numCol="1" anchor="t" anchorCtr="0" compatLnSpc="1">
            <a:prstTxWarp prst="textNoShape">
              <a:avLst/>
            </a:prstTxWarp>
          </a:bodyPr>
          <a:lstStyle/>
          <a:p>
            <a:endParaRPr lang="en-US" sz="450">
              <a:gradFill>
                <a:gsLst>
                  <a:gs pos="0">
                    <a:schemeClr val="accent1"/>
                  </a:gs>
                  <a:gs pos="100000">
                    <a:schemeClr val="accent3">
                      <a:lumMod val="75000"/>
                    </a:schemeClr>
                  </a:gs>
                </a:gsLst>
                <a:path path="circle">
                  <a:fillToRect r="100000" b="100000"/>
                </a:path>
              </a:gradFill>
            </a:endParaRPr>
          </a:p>
        </p:txBody>
      </p:sp>
      <p:sp>
        <p:nvSpPr>
          <p:cNvPr id="23" name="Rectangle 16">
            <a:extLst>
              <a:ext uri="{FF2B5EF4-FFF2-40B4-BE49-F238E27FC236}">
                <a16:creationId xmlns:a16="http://schemas.microsoft.com/office/drawing/2014/main" id="{8DE902A1-1EE5-43AA-9FB1-6440AA79D4F2}"/>
              </a:ext>
            </a:extLst>
          </p:cNvPr>
          <p:cNvSpPr/>
          <p:nvPr userDrawn="1"/>
        </p:nvSpPr>
        <p:spPr>
          <a:xfrm>
            <a:off x="576449" y="4983647"/>
            <a:ext cx="5437446" cy="461665"/>
          </a:xfrm>
          <a:prstGeom prst="rect">
            <a:avLst/>
          </a:prstGeom>
        </p:spPr>
        <p:txBody>
          <a:bodyPr wrap="square">
            <a:spAutoFit/>
          </a:bodyPr>
          <a:lstStyle/>
          <a:p>
            <a:r>
              <a:rPr lang="en-GB" sz="2400" spc="-76" dirty="0">
                <a:latin typeface="+mj-lt"/>
              </a:rPr>
              <a:t>TEMPLATE</a:t>
            </a:r>
          </a:p>
        </p:txBody>
      </p:sp>
      <p:sp>
        <p:nvSpPr>
          <p:cNvPr id="24" name="Rectangle 17">
            <a:extLst>
              <a:ext uri="{FF2B5EF4-FFF2-40B4-BE49-F238E27FC236}">
                <a16:creationId xmlns:a16="http://schemas.microsoft.com/office/drawing/2014/main" id="{602A4311-CC39-4EEF-BA4D-3A46878F70A8}"/>
              </a:ext>
            </a:extLst>
          </p:cNvPr>
          <p:cNvSpPr/>
          <p:nvPr userDrawn="1"/>
        </p:nvSpPr>
        <p:spPr>
          <a:xfrm>
            <a:off x="576448" y="6276339"/>
            <a:ext cx="4304466" cy="276999"/>
          </a:xfrm>
          <a:prstGeom prst="rect">
            <a:avLst/>
          </a:prstGeom>
        </p:spPr>
        <p:txBody>
          <a:bodyPr wrap="square">
            <a:spAutoFit/>
          </a:bodyPr>
          <a:lstStyle/>
          <a:p>
            <a:r>
              <a:rPr lang="en-GB" sz="1200" i="1" dirty="0" err="1"/>
              <a:t>Preparato</a:t>
            </a:r>
            <a:r>
              <a:rPr lang="en-GB" sz="1200" i="1" dirty="0"/>
              <a:t> da: Mario Rossi</a:t>
            </a:r>
            <a:endParaRPr lang="en-GB" sz="1200" dirty="0">
              <a:latin typeface="+mj-lt"/>
            </a:endParaRPr>
          </a:p>
        </p:txBody>
      </p:sp>
      <p:sp>
        <p:nvSpPr>
          <p:cNvPr id="25" name="Rectangle 18">
            <a:extLst>
              <a:ext uri="{FF2B5EF4-FFF2-40B4-BE49-F238E27FC236}">
                <a16:creationId xmlns:a16="http://schemas.microsoft.com/office/drawing/2014/main" id="{E0391EDF-733B-4404-87BB-1E77C700980B}"/>
              </a:ext>
            </a:extLst>
          </p:cNvPr>
          <p:cNvSpPr/>
          <p:nvPr userDrawn="1"/>
        </p:nvSpPr>
        <p:spPr>
          <a:xfrm>
            <a:off x="576449" y="5246251"/>
            <a:ext cx="7355715" cy="830997"/>
          </a:xfrm>
          <a:prstGeom prst="rect">
            <a:avLst/>
          </a:prstGeom>
        </p:spPr>
        <p:txBody>
          <a:bodyPr wrap="square" anchor="t">
            <a:spAutoFit/>
          </a:bodyPr>
          <a:lstStyle/>
          <a:p>
            <a:r>
              <a:rPr lang="en-GB" sz="4800" spc="-76" dirty="0" err="1"/>
              <a:t>Utilitalia</a:t>
            </a:r>
            <a:r>
              <a:rPr lang="en-GB" sz="4800" spc="-76" dirty="0"/>
              <a:t> </a:t>
            </a:r>
            <a:r>
              <a:rPr lang="en-GB" sz="4800" spc="-150" dirty="0"/>
              <a:t>layout cover </a:t>
            </a:r>
            <a:r>
              <a:rPr lang="en-GB" sz="4800" spc="-150" dirty="0" err="1"/>
              <a:t>ppt</a:t>
            </a:r>
            <a:endParaRPr lang="en-GB" sz="4800" spc="-150" dirty="0"/>
          </a:p>
        </p:txBody>
      </p:sp>
      <p:sp>
        <p:nvSpPr>
          <p:cNvPr id="26" name="Rectangle 19">
            <a:extLst>
              <a:ext uri="{FF2B5EF4-FFF2-40B4-BE49-F238E27FC236}">
                <a16:creationId xmlns:a16="http://schemas.microsoft.com/office/drawing/2014/main" id="{8A70C46A-354F-4434-981E-EB2E9063144B}"/>
              </a:ext>
            </a:extLst>
          </p:cNvPr>
          <p:cNvSpPr/>
          <p:nvPr userDrawn="1"/>
        </p:nvSpPr>
        <p:spPr>
          <a:xfrm>
            <a:off x="620567" y="4661765"/>
            <a:ext cx="4304466" cy="307905"/>
          </a:xfrm>
          <a:prstGeom prst="rect">
            <a:avLst/>
          </a:prstGeom>
        </p:spPr>
        <p:txBody>
          <a:bodyPr wrap="square">
            <a:spAutoFit/>
          </a:bodyPr>
          <a:lstStyle/>
          <a:p>
            <a:r>
              <a:rPr lang="en-GB" sz="1401" dirty="0" err="1">
                <a:solidFill>
                  <a:schemeClr val="accent2">
                    <a:lumMod val="75000"/>
                  </a:schemeClr>
                </a:solidFill>
                <a:latin typeface="+mj-lt"/>
              </a:rPr>
              <a:t>Mese</a:t>
            </a:r>
            <a:r>
              <a:rPr lang="en-GB" sz="1401" dirty="0">
                <a:solidFill>
                  <a:schemeClr val="accent2">
                    <a:lumMod val="75000"/>
                  </a:schemeClr>
                </a:solidFill>
                <a:latin typeface="+mj-lt"/>
              </a:rPr>
              <a:t> 2021</a:t>
            </a:r>
          </a:p>
        </p:txBody>
      </p:sp>
      <p:pic>
        <p:nvPicPr>
          <p:cNvPr id="2" name="Immagine 1">
            <a:extLst>
              <a:ext uri="{FF2B5EF4-FFF2-40B4-BE49-F238E27FC236}">
                <a16:creationId xmlns:a16="http://schemas.microsoft.com/office/drawing/2014/main" id="{DDE49852-B138-B557-4765-B842ADD95A6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861755" y="5291139"/>
            <a:ext cx="4080882" cy="136093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10000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750" fill="hold"/>
                                        <p:tgtEl>
                                          <p:spTgt spid="4"/>
                                        </p:tgtEl>
                                        <p:attrNameLst>
                                          <p:attrName>ppt_x</p:attrName>
                                        </p:attrNameLst>
                                      </p:cBhvr>
                                      <p:tavLst>
                                        <p:tav tm="0">
                                          <p:val>
                                            <p:strVal val="#ppt_x"/>
                                          </p:val>
                                        </p:tav>
                                        <p:tav tm="100000">
                                          <p:val>
                                            <p:strVal val="#ppt_x"/>
                                          </p:val>
                                        </p:tav>
                                      </p:tavLst>
                                    </p:anim>
                                    <p:anim calcmode="lin" valueType="num">
                                      <p:cBhvr additive="base">
                                        <p:cTn id="8" dur="75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decel="100000" fill="hold" grpId="0" nodeType="withEffect">
                                  <p:stCondLst>
                                    <p:cond delay="5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750" fill="hold"/>
                                        <p:tgtEl>
                                          <p:spTgt spid="5"/>
                                        </p:tgtEl>
                                        <p:attrNameLst>
                                          <p:attrName>ppt_x</p:attrName>
                                        </p:attrNameLst>
                                      </p:cBhvr>
                                      <p:tavLst>
                                        <p:tav tm="0">
                                          <p:val>
                                            <p:strVal val="#ppt_x"/>
                                          </p:val>
                                        </p:tav>
                                        <p:tav tm="100000">
                                          <p:val>
                                            <p:strVal val="#ppt_x"/>
                                          </p:val>
                                        </p:tav>
                                      </p:tavLst>
                                    </p:anim>
                                    <p:anim calcmode="lin" valueType="num">
                                      <p:cBhvr additive="base">
                                        <p:cTn id="12" dur="750" fill="hold"/>
                                        <p:tgtEl>
                                          <p:spTgt spid="5"/>
                                        </p:tgtEl>
                                        <p:attrNameLst>
                                          <p:attrName>ppt_y</p:attrName>
                                        </p:attrNameLst>
                                      </p:cBhvr>
                                      <p:tavLst>
                                        <p:tav tm="0">
                                          <p:val>
                                            <p:strVal val="1+#ppt_h/2"/>
                                          </p:val>
                                        </p:tav>
                                        <p:tav tm="100000">
                                          <p:val>
                                            <p:strVal val="#ppt_y"/>
                                          </p:val>
                                        </p:tav>
                                      </p:tavLst>
                                    </p:anim>
                                  </p:childTnLst>
                                </p:cTn>
                              </p:par>
                              <p:par>
                                <p:cTn id="13" presetID="2" presetClass="entr" presetSubtype="6" decel="100000" fill="hold" grpId="0" nodeType="withEffect">
                                  <p:stCondLst>
                                    <p:cond delay="10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750" fill="hold"/>
                                        <p:tgtEl>
                                          <p:spTgt spid="7"/>
                                        </p:tgtEl>
                                        <p:attrNameLst>
                                          <p:attrName>ppt_x</p:attrName>
                                        </p:attrNameLst>
                                      </p:cBhvr>
                                      <p:tavLst>
                                        <p:tav tm="0">
                                          <p:val>
                                            <p:strVal val="1+#ppt_w/2"/>
                                          </p:val>
                                        </p:tav>
                                        <p:tav tm="100000">
                                          <p:val>
                                            <p:strVal val="#ppt_x"/>
                                          </p:val>
                                        </p:tav>
                                      </p:tavLst>
                                    </p:anim>
                                    <p:anim calcmode="lin" valueType="num">
                                      <p:cBhvr additive="base">
                                        <p:cTn id="16" dur="750" fill="hold"/>
                                        <p:tgtEl>
                                          <p:spTgt spid="7"/>
                                        </p:tgtEl>
                                        <p:attrNameLst>
                                          <p:attrName>ppt_y</p:attrName>
                                        </p:attrNameLst>
                                      </p:cBhvr>
                                      <p:tavLst>
                                        <p:tav tm="0">
                                          <p:val>
                                            <p:strVal val="1+#ppt_h/2"/>
                                          </p:val>
                                        </p:tav>
                                        <p:tav tm="100000">
                                          <p:val>
                                            <p:strVal val="#ppt_y"/>
                                          </p:val>
                                        </p:tav>
                                      </p:tavLst>
                                    </p:anim>
                                  </p:childTnLst>
                                </p:cTn>
                              </p:par>
                              <p:par>
                                <p:cTn id="17" presetID="2" presetClass="entr" presetSubtype="6" decel="100000" fill="hold" grpId="0" nodeType="withEffect">
                                  <p:stCondLst>
                                    <p:cond delay="10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750" fill="hold"/>
                                        <p:tgtEl>
                                          <p:spTgt spid="6"/>
                                        </p:tgtEl>
                                        <p:attrNameLst>
                                          <p:attrName>ppt_x</p:attrName>
                                        </p:attrNameLst>
                                      </p:cBhvr>
                                      <p:tavLst>
                                        <p:tav tm="0">
                                          <p:val>
                                            <p:strVal val="1+#ppt_w/2"/>
                                          </p:val>
                                        </p:tav>
                                        <p:tav tm="100000">
                                          <p:val>
                                            <p:strVal val="#ppt_x"/>
                                          </p:val>
                                        </p:tav>
                                      </p:tavLst>
                                    </p:anim>
                                    <p:anim calcmode="lin" valueType="num">
                                      <p:cBhvr additive="base">
                                        <p:cTn id="20" dur="750" fill="hold"/>
                                        <p:tgtEl>
                                          <p:spTgt spid="6"/>
                                        </p:tgtEl>
                                        <p:attrNameLst>
                                          <p:attrName>ppt_y</p:attrName>
                                        </p:attrNameLst>
                                      </p:cBhvr>
                                      <p:tavLst>
                                        <p:tav tm="0">
                                          <p:val>
                                            <p:strVal val="1+#ppt_h/2"/>
                                          </p:val>
                                        </p:tav>
                                        <p:tav tm="100000">
                                          <p:val>
                                            <p:strVal val="#ppt_y"/>
                                          </p:val>
                                        </p:tav>
                                      </p:tavLst>
                                    </p:anim>
                                  </p:childTnLst>
                                </p:cTn>
                              </p:par>
                              <p:par>
                                <p:cTn id="21" presetID="2" presetClass="entr" presetSubtype="6" decel="100000" fill="hold" grpId="0" nodeType="withEffect">
                                  <p:stCondLst>
                                    <p:cond delay="10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750" fill="hold"/>
                                        <p:tgtEl>
                                          <p:spTgt spid="8"/>
                                        </p:tgtEl>
                                        <p:attrNameLst>
                                          <p:attrName>ppt_x</p:attrName>
                                        </p:attrNameLst>
                                      </p:cBhvr>
                                      <p:tavLst>
                                        <p:tav tm="0">
                                          <p:val>
                                            <p:strVal val="1+#ppt_w/2"/>
                                          </p:val>
                                        </p:tav>
                                        <p:tav tm="100000">
                                          <p:val>
                                            <p:strVal val="#ppt_x"/>
                                          </p:val>
                                        </p:tav>
                                      </p:tavLst>
                                    </p:anim>
                                    <p:anim calcmode="lin" valueType="num">
                                      <p:cBhvr additive="base">
                                        <p:cTn id="24" dur="750" fill="hold"/>
                                        <p:tgtEl>
                                          <p:spTgt spid="8"/>
                                        </p:tgtEl>
                                        <p:attrNameLst>
                                          <p:attrName>ppt_y</p:attrName>
                                        </p:attrNameLst>
                                      </p:cBhvr>
                                      <p:tavLst>
                                        <p:tav tm="0">
                                          <p:val>
                                            <p:strVal val="1+#ppt_h/2"/>
                                          </p:val>
                                        </p:tav>
                                        <p:tav tm="100000">
                                          <p:val>
                                            <p:strVal val="#ppt_y"/>
                                          </p:val>
                                        </p:tav>
                                      </p:tavLst>
                                    </p:anim>
                                  </p:childTnLst>
                                </p:cTn>
                              </p:par>
                              <p:par>
                                <p:cTn id="25" presetID="2" presetClass="entr" presetSubtype="6" decel="100000" fill="hold" grpId="0" nodeType="withEffect">
                                  <p:stCondLst>
                                    <p:cond delay="10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750" fill="hold"/>
                                        <p:tgtEl>
                                          <p:spTgt spid="9"/>
                                        </p:tgtEl>
                                        <p:attrNameLst>
                                          <p:attrName>ppt_x</p:attrName>
                                        </p:attrNameLst>
                                      </p:cBhvr>
                                      <p:tavLst>
                                        <p:tav tm="0">
                                          <p:val>
                                            <p:strVal val="1+#ppt_w/2"/>
                                          </p:val>
                                        </p:tav>
                                        <p:tav tm="100000">
                                          <p:val>
                                            <p:strVal val="#ppt_x"/>
                                          </p:val>
                                        </p:tav>
                                      </p:tavLst>
                                    </p:anim>
                                    <p:anim calcmode="lin" valueType="num">
                                      <p:cBhvr additive="base">
                                        <p:cTn id="28" dur="750" fill="hold"/>
                                        <p:tgtEl>
                                          <p:spTgt spid="9"/>
                                        </p:tgtEl>
                                        <p:attrNameLst>
                                          <p:attrName>ppt_y</p:attrName>
                                        </p:attrNameLst>
                                      </p:cBhvr>
                                      <p:tavLst>
                                        <p:tav tm="0">
                                          <p:val>
                                            <p:strVal val="1+#ppt_h/2"/>
                                          </p:val>
                                        </p:tav>
                                        <p:tav tm="100000">
                                          <p:val>
                                            <p:strVal val="#ppt_y"/>
                                          </p:val>
                                        </p:tav>
                                      </p:tavLst>
                                    </p:anim>
                                  </p:childTnLst>
                                </p:cTn>
                              </p:par>
                              <p:par>
                                <p:cTn id="29" presetID="2" presetClass="entr" presetSubtype="6" decel="100000" fill="hold" grpId="0" nodeType="withEffect">
                                  <p:stCondLst>
                                    <p:cond delay="10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750" fill="hold"/>
                                        <p:tgtEl>
                                          <p:spTgt spid="10"/>
                                        </p:tgtEl>
                                        <p:attrNameLst>
                                          <p:attrName>ppt_x</p:attrName>
                                        </p:attrNameLst>
                                      </p:cBhvr>
                                      <p:tavLst>
                                        <p:tav tm="0">
                                          <p:val>
                                            <p:strVal val="1+#ppt_w/2"/>
                                          </p:val>
                                        </p:tav>
                                        <p:tav tm="100000">
                                          <p:val>
                                            <p:strVal val="#ppt_x"/>
                                          </p:val>
                                        </p:tav>
                                      </p:tavLst>
                                    </p:anim>
                                    <p:anim calcmode="lin" valueType="num">
                                      <p:cBhvr additive="base">
                                        <p:cTn id="32" dur="750" fill="hold"/>
                                        <p:tgtEl>
                                          <p:spTgt spid="10"/>
                                        </p:tgtEl>
                                        <p:attrNameLst>
                                          <p:attrName>ppt_y</p:attrName>
                                        </p:attrNameLst>
                                      </p:cBhvr>
                                      <p:tavLst>
                                        <p:tav tm="0">
                                          <p:val>
                                            <p:strVal val="1+#ppt_h/2"/>
                                          </p:val>
                                        </p:tav>
                                        <p:tav tm="100000">
                                          <p:val>
                                            <p:strVal val="#ppt_y"/>
                                          </p:val>
                                        </p:tav>
                                      </p:tavLst>
                                    </p:anim>
                                  </p:childTnLst>
                                </p:cTn>
                              </p:par>
                              <p:par>
                                <p:cTn id="33" presetID="2" presetClass="entr" presetSubtype="4" decel="100000" fill="hold" grpId="0" nodeType="withEffect">
                                  <p:stCondLst>
                                    <p:cond delay="250"/>
                                  </p:stCondLst>
                                  <p:childTnLst>
                                    <p:set>
                                      <p:cBhvr>
                                        <p:cTn id="34" dur="1" fill="hold">
                                          <p:stCondLst>
                                            <p:cond delay="0"/>
                                          </p:stCondLst>
                                        </p:cTn>
                                        <p:tgtEl>
                                          <p:spTgt spid="14"/>
                                        </p:tgtEl>
                                        <p:attrNameLst>
                                          <p:attrName>style.visibility</p:attrName>
                                        </p:attrNameLst>
                                      </p:cBhvr>
                                      <p:to>
                                        <p:strVal val="visible"/>
                                      </p:to>
                                    </p:set>
                                    <p:anim calcmode="lin" valueType="num">
                                      <p:cBhvr additive="base">
                                        <p:cTn id="35" dur="750" fill="hold"/>
                                        <p:tgtEl>
                                          <p:spTgt spid="14"/>
                                        </p:tgtEl>
                                        <p:attrNameLst>
                                          <p:attrName>ppt_x</p:attrName>
                                        </p:attrNameLst>
                                      </p:cBhvr>
                                      <p:tavLst>
                                        <p:tav tm="0">
                                          <p:val>
                                            <p:strVal val="#ppt_x"/>
                                          </p:val>
                                        </p:tav>
                                        <p:tav tm="100000">
                                          <p:val>
                                            <p:strVal val="#ppt_x"/>
                                          </p:val>
                                        </p:tav>
                                      </p:tavLst>
                                    </p:anim>
                                    <p:anim calcmode="lin" valueType="num">
                                      <p:cBhvr additive="base">
                                        <p:cTn id="36" dur="750" fill="hold"/>
                                        <p:tgtEl>
                                          <p:spTgt spid="14"/>
                                        </p:tgtEl>
                                        <p:attrNameLst>
                                          <p:attrName>ppt_y</p:attrName>
                                        </p:attrNameLst>
                                      </p:cBhvr>
                                      <p:tavLst>
                                        <p:tav tm="0">
                                          <p:val>
                                            <p:strVal val="1+#ppt_h/2"/>
                                          </p:val>
                                        </p:tav>
                                        <p:tav tm="100000">
                                          <p:val>
                                            <p:strVal val="#ppt_y"/>
                                          </p:val>
                                        </p:tav>
                                      </p:tavLst>
                                    </p:anim>
                                  </p:childTnLst>
                                </p:cTn>
                              </p:par>
                              <p:par>
                                <p:cTn id="37" presetID="2" presetClass="entr" presetSubtype="4" decel="100000" fill="hold" grpId="0" nodeType="withEffect">
                                  <p:stCondLst>
                                    <p:cond delay="250"/>
                                  </p:stCondLst>
                                  <p:childTnLst>
                                    <p:set>
                                      <p:cBhvr>
                                        <p:cTn id="38" dur="1" fill="hold">
                                          <p:stCondLst>
                                            <p:cond delay="0"/>
                                          </p:stCondLst>
                                        </p:cTn>
                                        <p:tgtEl>
                                          <p:spTgt spid="11"/>
                                        </p:tgtEl>
                                        <p:attrNameLst>
                                          <p:attrName>style.visibility</p:attrName>
                                        </p:attrNameLst>
                                      </p:cBhvr>
                                      <p:to>
                                        <p:strVal val="visible"/>
                                      </p:to>
                                    </p:set>
                                    <p:anim calcmode="lin" valueType="num">
                                      <p:cBhvr additive="base">
                                        <p:cTn id="39" dur="750" fill="hold"/>
                                        <p:tgtEl>
                                          <p:spTgt spid="11"/>
                                        </p:tgtEl>
                                        <p:attrNameLst>
                                          <p:attrName>ppt_x</p:attrName>
                                        </p:attrNameLst>
                                      </p:cBhvr>
                                      <p:tavLst>
                                        <p:tav tm="0">
                                          <p:val>
                                            <p:strVal val="#ppt_x"/>
                                          </p:val>
                                        </p:tav>
                                        <p:tav tm="100000">
                                          <p:val>
                                            <p:strVal val="#ppt_x"/>
                                          </p:val>
                                        </p:tav>
                                      </p:tavLst>
                                    </p:anim>
                                    <p:anim calcmode="lin" valueType="num">
                                      <p:cBhvr additive="base">
                                        <p:cTn id="40" dur="750" fill="hold"/>
                                        <p:tgtEl>
                                          <p:spTgt spid="11"/>
                                        </p:tgtEl>
                                        <p:attrNameLst>
                                          <p:attrName>ppt_y</p:attrName>
                                        </p:attrNameLst>
                                      </p:cBhvr>
                                      <p:tavLst>
                                        <p:tav tm="0">
                                          <p:val>
                                            <p:strVal val="1+#ppt_h/2"/>
                                          </p:val>
                                        </p:tav>
                                        <p:tav tm="100000">
                                          <p:val>
                                            <p:strVal val="#ppt_y"/>
                                          </p:val>
                                        </p:tav>
                                      </p:tavLst>
                                    </p:anim>
                                  </p:childTnLst>
                                </p:cTn>
                              </p:par>
                              <p:par>
                                <p:cTn id="41" presetID="2" presetClass="entr" presetSubtype="4" decel="100000" fill="hold" grpId="0" nodeType="withEffect">
                                  <p:stCondLst>
                                    <p:cond delay="25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750" fill="hold"/>
                                        <p:tgtEl>
                                          <p:spTgt spid="13"/>
                                        </p:tgtEl>
                                        <p:attrNameLst>
                                          <p:attrName>ppt_x</p:attrName>
                                        </p:attrNameLst>
                                      </p:cBhvr>
                                      <p:tavLst>
                                        <p:tav tm="0">
                                          <p:val>
                                            <p:strVal val="#ppt_x"/>
                                          </p:val>
                                        </p:tav>
                                        <p:tav tm="100000">
                                          <p:val>
                                            <p:strVal val="#ppt_x"/>
                                          </p:val>
                                        </p:tav>
                                      </p:tavLst>
                                    </p:anim>
                                    <p:anim calcmode="lin" valueType="num">
                                      <p:cBhvr additive="base">
                                        <p:cTn id="44" dur="750" fill="hold"/>
                                        <p:tgtEl>
                                          <p:spTgt spid="13"/>
                                        </p:tgtEl>
                                        <p:attrNameLst>
                                          <p:attrName>ppt_y</p:attrName>
                                        </p:attrNameLst>
                                      </p:cBhvr>
                                      <p:tavLst>
                                        <p:tav tm="0">
                                          <p:val>
                                            <p:strVal val="1+#ppt_h/2"/>
                                          </p:val>
                                        </p:tav>
                                        <p:tav tm="100000">
                                          <p:val>
                                            <p:strVal val="#ppt_y"/>
                                          </p:val>
                                        </p:tav>
                                      </p:tavLst>
                                    </p:anim>
                                  </p:childTnLst>
                                </p:cTn>
                              </p:par>
                              <p:par>
                                <p:cTn id="45" presetID="2" presetClass="entr" presetSubtype="4" decel="100000" fill="hold" grpId="0" nodeType="withEffect">
                                  <p:stCondLst>
                                    <p:cond delay="250"/>
                                  </p:stCondLst>
                                  <p:childTnLst>
                                    <p:set>
                                      <p:cBhvr>
                                        <p:cTn id="46" dur="1" fill="hold">
                                          <p:stCondLst>
                                            <p:cond delay="0"/>
                                          </p:stCondLst>
                                        </p:cTn>
                                        <p:tgtEl>
                                          <p:spTgt spid="12"/>
                                        </p:tgtEl>
                                        <p:attrNameLst>
                                          <p:attrName>style.visibility</p:attrName>
                                        </p:attrNameLst>
                                      </p:cBhvr>
                                      <p:to>
                                        <p:strVal val="visible"/>
                                      </p:to>
                                    </p:set>
                                    <p:anim calcmode="lin" valueType="num">
                                      <p:cBhvr additive="base">
                                        <p:cTn id="47" dur="750" fill="hold"/>
                                        <p:tgtEl>
                                          <p:spTgt spid="12"/>
                                        </p:tgtEl>
                                        <p:attrNameLst>
                                          <p:attrName>ppt_x</p:attrName>
                                        </p:attrNameLst>
                                      </p:cBhvr>
                                      <p:tavLst>
                                        <p:tav tm="0">
                                          <p:val>
                                            <p:strVal val="#ppt_x"/>
                                          </p:val>
                                        </p:tav>
                                        <p:tav tm="100000">
                                          <p:val>
                                            <p:strVal val="#ppt_x"/>
                                          </p:val>
                                        </p:tav>
                                      </p:tavLst>
                                    </p:anim>
                                    <p:anim calcmode="lin" valueType="num">
                                      <p:cBhvr additive="base">
                                        <p:cTn id="48" dur="750" fill="hold"/>
                                        <p:tgtEl>
                                          <p:spTgt spid="12"/>
                                        </p:tgtEl>
                                        <p:attrNameLst>
                                          <p:attrName>ppt_y</p:attrName>
                                        </p:attrNameLst>
                                      </p:cBhvr>
                                      <p:tavLst>
                                        <p:tav tm="0">
                                          <p:val>
                                            <p:strVal val="1+#ppt_h/2"/>
                                          </p:val>
                                        </p:tav>
                                        <p:tav tm="100000">
                                          <p:val>
                                            <p:strVal val="#ppt_y"/>
                                          </p:val>
                                        </p:tav>
                                      </p:tavLst>
                                    </p:anim>
                                  </p:childTnLst>
                                </p:cTn>
                              </p:par>
                              <p:par>
                                <p:cTn id="49" presetID="2" presetClass="entr" presetSubtype="4" decel="100000" fill="hold" nodeType="withEffect">
                                  <p:stCondLst>
                                    <p:cond delay="0"/>
                                  </p:stCondLst>
                                  <p:childTnLst>
                                    <p:set>
                                      <p:cBhvr>
                                        <p:cTn id="50" dur="1" fill="hold">
                                          <p:stCondLst>
                                            <p:cond delay="0"/>
                                          </p:stCondLst>
                                        </p:cTn>
                                        <p:tgtEl>
                                          <p:spTgt spid="16"/>
                                        </p:tgtEl>
                                        <p:attrNameLst>
                                          <p:attrName>style.visibility</p:attrName>
                                        </p:attrNameLst>
                                      </p:cBhvr>
                                      <p:to>
                                        <p:strVal val="visible"/>
                                      </p:to>
                                    </p:set>
                                    <p:anim calcmode="lin" valueType="num">
                                      <p:cBhvr additive="base">
                                        <p:cTn id="51" dur="750" fill="hold"/>
                                        <p:tgtEl>
                                          <p:spTgt spid="16"/>
                                        </p:tgtEl>
                                        <p:attrNameLst>
                                          <p:attrName>ppt_x</p:attrName>
                                        </p:attrNameLst>
                                      </p:cBhvr>
                                      <p:tavLst>
                                        <p:tav tm="0">
                                          <p:val>
                                            <p:strVal val="#ppt_x"/>
                                          </p:val>
                                        </p:tav>
                                        <p:tav tm="100000">
                                          <p:val>
                                            <p:strVal val="#ppt_x"/>
                                          </p:val>
                                        </p:tav>
                                      </p:tavLst>
                                    </p:anim>
                                    <p:anim calcmode="lin" valueType="num">
                                      <p:cBhvr additive="base">
                                        <p:cTn id="52" dur="750" fill="hold"/>
                                        <p:tgtEl>
                                          <p:spTgt spid="16"/>
                                        </p:tgtEl>
                                        <p:attrNameLst>
                                          <p:attrName>ppt_y</p:attrName>
                                        </p:attrNameLst>
                                      </p:cBhvr>
                                      <p:tavLst>
                                        <p:tav tm="0">
                                          <p:val>
                                            <p:strVal val="1+#ppt_h/2"/>
                                          </p:val>
                                        </p:tav>
                                        <p:tav tm="100000">
                                          <p:val>
                                            <p:strVal val="#ppt_y"/>
                                          </p:val>
                                        </p:tav>
                                      </p:tavLst>
                                    </p:anim>
                                  </p:childTnLst>
                                </p:cTn>
                              </p:par>
                              <p:par>
                                <p:cTn id="53" presetID="2" presetClass="entr" presetSubtype="4" decel="100000" fill="hold" grpId="0" nodeType="withEffect">
                                  <p:stCondLst>
                                    <p:cond delay="50"/>
                                  </p:stCondLst>
                                  <p:childTnLst>
                                    <p:set>
                                      <p:cBhvr>
                                        <p:cTn id="54" dur="1" fill="hold">
                                          <p:stCondLst>
                                            <p:cond delay="0"/>
                                          </p:stCondLst>
                                        </p:cTn>
                                        <p:tgtEl>
                                          <p:spTgt spid="17"/>
                                        </p:tgtEl>
                                        <p:attrNameLst>
                                          <p:attrName>style.visibility</p:attrName>
                                        </p:attrNameLst>
                                      </p:cBhvr>
                                      <p:to>
                                        <p:strVal val="visible"/>
                                      </p:to>
                                    </p:set>
                                    <p:anim calcmode="lin" valueType="num">
                                      <p:cBhvr additive="base">
                                        <p:cTn id="55" dur="750" fill="hold"/>
                                        <p:tgtEl>
                                          <p:spTgt spid="17"/>
                                        </p:tgtEl>
                                        <p:attrNameLst>
                                          <p:attrName>ppt_x</p:attrName>
                                        </p:attrNameLst>
                                      </p:cBhvr>
                                      <p:tavLst>
                                        <p:tav tm="0">
                                          <p:val>
                                            <p:strVal val="#ppt_x"/>
                                          </p:val>
                                        </p:tav>
                                        <p:tav tm="100000">
                                          <p:val>
                                            <p:strVal val="#ppt_x"/>
                                          </p:val>
                                        </p:tav>
                                      </p:tavLst>
                                    </p:anim>
                                    <p:anim calcmode="lin" valueType="num">
                                      <p:cBhvr additive="base">
                                        <p:cTn id="56" dur="750" fill="hold"/>
                                        <p:tgtEl>
                                          <p:spTgt spid="17"/>
                                        </p:tgtEl>
                                        <p:attrNameLst>
                                          <p:attrName>ppt_y</p:attrName>
                                        </p:attrNameLst>
                                      </p:cBhvr>
                                      <p:tavLst>
                                        <p:tav tm="0">
                                          <p:val>
                                            <p:strVal val="1+#ppt_h/2"/>
                                          </p:val>
                                        </p:tav>
                                        <p:tav tm="100000">
                                          <p:val>
                                            <p:strVal val="#ppt_y"/>
                                          </p:val>
                                        </p:tav>
                                      </p:tavLst>
                                    </p:anim>
                                  </p:childTnLst>
                                </p:cTn>
                              </p:par>
                              <p:par>
                                <p:cTn id="57" presetID="2" presetClass="entr" presetSubtype="6" decel="100000" fill="hold" grpId="0" nodeType="withEffect">
                                  <p:stCondLst>
                                    <p:cond delay="100"/>
                                  </p:stCondLst>
                                  <p:childTnLst>
                                    <p:set>
                                      <p:cBhvr>
                                        <p:cTn id="58" dur="1" fill="hold">
                                          <p:stCondLst>
                                            <p:cond delay="0"/>
                                          </p:stCondLst>
                                        </p:cTn>
                                        <p:tgtEl>
                                          <p:spTgt spid="19"/>
                                        </p:tgtEl>
                                        <p:attrNameLst>
                                          <p:attrName>style.visibility</p:attrName>
                                        </p:attrNameLst>
                                      </p:cBhvr>
                                      <p:to>
                                        <p:strVal val="visible"/>
                                      </p:to>
                                    </p:set>
                                    <p:anim calcmode="lin" valueType="num">
                                      <p:cBhvr additive="base">
                                        <p:cTn id="59" dur="750" fill="hold"/>
                                        <p:tgtEl>
                                          <p:spTgt spid="19"/>
                                        </p:tgtEl>
                                        <p:attrNameLst>
                                          <p:attrName>ppt_x</p:attrName>
                                        </p:attrNameLst>
                                      </p:cBhvr>
                                      <p:tavLst>
                                        <p:tav tm="0">
                                          <p:val>
                                            <p:strVal val="1+#ppt_w/2"/>
                                          </p:val>
                                        </p:tav>
                                        <p:tav tm="100000">
                                          <p:val>
                                            <p:strVal val="#ppt_x"/>
                                          </p:val>
                                        </p:tav>
                                      </p:tavLst>
                                    </p:anim>
                                    <p:anim calcmode="lin" valueType="num">
                                      <p:cBhvr additive="base">
                                        <p:cTn id="60" dur="750" fill="hold"/>
                                        <p:tgtEl>
                                          <p:spTgt spid="19"/>
                                        </p:tgtEl>
                                        <p:attrNameLst>
                                          <p:attrName>ppt_y</p:attrName>
                                        </p:attrNameLst>
                                      </p:cBhvr>
                                      <p:tavLst>
                                        <p:tav tm="0">
                                          <p:val>
                                            <p:strVal val="1+#ppt_h/2"/>
                                          </p:val>
                                        </p:tav>
                                        <p:tav tm="100000">
                                          <p:val>
                                            <p:strVal val="#ppt_y"/>
                                          </p:val>
                                        </p:tav>
                                      </p:tavLst>
                                    </p:anim>
                                  </p:childTnLst>
                                </p:cTn>
                              </p:par>
                              <p:par>
                                <p:cTn id="61" presetID="2" presetClass="entr" presetSubtype="6" decel="100000" fill="hold" grpId="0" nodeType="withEffect">
                                  <p:stCondLst>
                                    <p:cond delay="100"/>
                                  </p:stCondLst>
                                  <p:childTnLst>
                                    <p:set>
                                      <p:cBhvr>
                                        <p:cTn id="62" dur="1" fill="hold">
                                          <p:stCondLst>
                                            <p:cond delay="0"/>
                                          </p:stCondLst>
                                        </p:cTn>
                                        <p:tgtEl>
                                          <p:spTgt spid="18"/>
                                        </p:tgtEl>
                                        <p:attrNameLst>
                                          <p:attrName>style.visibility</p:attrName>
                                        </p:attrNameLst>
                                      </p:cBhvr>
                                      <p:to>
                                        <p:strVal val="visible"/>
                                      </p:to>
                                    </p:set>
                                    <p:anim calcmode="lin" valueType="num">
                                      <p:cBhvr additive="base">
                                        <p:cTn id="63" dur="750" fill="hold"/>
                                        <p:tgtEl>
                                          <p:spTgt spid="18"/>
                                        </p:tgtEl>
                                        <p:attrNameLst>
                                          <p:attrName>ppt_x</p:attrName>
                                        </p:attrNameLst>
                                      </p:cBhvr>
                                      <p:tavLst>
                                        <p:tav tm="0">
                                          <p:val>
                                            <p:strVal val="1+#ppt_w/2"/>
                                          </p:val>
                                        </p:tav>
                                        <p:tav tm="100000">
                                          <p:val>
                                            <p:strVal val="#ppt_x"/>
                                          </p:val>
                                        </p:tav>
                                      </p:tavLst>
                                    </p:anim>
                                    <p:anim calcmode="lin" valueType="num">
                                      <p:cBhvr additive="base">
                                        <p:cTn id="64" dur="750" fill="hold"/>
                                        <p:tgtEl>
                                          <p:spTgt spid="18"/>
                                        </p:tgtEl>
                                        <p:attrNameLst>
                                          <p:attrName>ppt_y</p:attrName>
                                        </p:attrNameLst>
                                      </p:cBhvr>
                                      <p:tavLst>
                                        <p:tav tm="0">
                                          <p:val>
                                            <p:strVal val="1+#ppt_h/2"/>
                                          </p:val>
                                        </p:tav>
                                        <p:tav tm="100000">
                                          <p:val>
                                            <p:strVal val="#ppt_y"/>
                                          </p:val>
                                        </p:tav>
                                      </p:tavLst>
                                    </p:anim>
                                  </p:childTnLst>
                                </p:cTn>
                              </p:par>
                              <p:par>
                                <p:cTn id="65" presetID="2" presetClass="entr" presetSubtype="6" decel="100000" fill="hold" grpId="0" nodeType="withEffect">
                                  <p:stCondLst>
                                    <p:cond delay="100"/>
                                  </p:stCondLst>
                                  <p:childTnLst>
                                    <p:set>
                                      <p:cBhvr>
                                        <p:cTn id="66" dur="1" fill="hold">
                                          <p:stCondLst>
                                            <p:cond delay="0"/>
                                          </p:stCondLst>
                                        </p:cTn>
                                        <p:tgtEl>
                                          <p:spTgt spid="20"/>
                                        </p:tgtEl>
                                        <p:attrNameLst>
                                          <p:attrName>style.visibility</p:attrName>
                                        </p:attrNameLst>
                                      </p:cBhvr>
                                      <p:to>
                                        <p:strVal val="visible"/>
                                      </p:to>
                                    </p:set>
                                    <p:anim calcmode="lin" valueType="num">
                                      <p:cBhvr additive="base">
                                        <p:cTn id="67" dur="750" fill="hold"/>
                                        <p:tgtEl>
                                          <p:spTgt spid="20"/>
                                        </p:tgtEl>
                                        <p:attrNameLst>
                                          <p:attrName>ppt_x</p:attrName>
                                        </p:attrNameLst>
                                      </p:cBhvr>
                                      <p:tavLst>
                                        <p:tav tm="0">
                                          <p:val>
                                            <p:strVal val="1+#ppt_w/2"/>
                                          </p:val>
                                        </p:tav>
                                        <p:tav tm="100000">
                                          <p:val>
                                            <p:strVal val="#ppt_x"/>
                                          </p:val>
                                        </p:tav>
                                      </p:tavLst>
                                    </p:anim>
                                    <p:anim calcmode="lin" valueType="num">
                                      <p:cBhvr additive="base">
                                        <p:cTn id="68" dur="750" fill="hold"/>
                                        <p:tgtEl>
                                          <p:spTgt spid="20"/>
                                        </p:tgtEl>
                                        <p:attrNameLst>
                                          <p:attrName>ppt_y</p:attrName>
                                        </p:attrNameLst>
                                      </p:cBhvr>
                                      <p:tavLst>
                                        <p:tav tm="0">
                                          <p:val>
                                            <p:strVal val="1+#ppt_h/2"/>
                                          </p:val>
                                        </p:tav>
                                        <p:tav tm="100000">
                                          <p:val>
                                            <p:strVal val="#ppt_y"/>
                                          </p:val>
                                        </p:tav>
                                      </p:tavLst>
                                    </p:anim>
                                  </p:childTnLst>
                                </p:cTn>
                              </p:par>
                              <p:par>
                                <p:cTn id="69" presetID="2" presetClass="entr" presetSubtype="6" decel="100000" fill="hold" grpId="0" nodeType="withEffect">
                                  <p:stCondLst>
                                    <p:cond delay="100"/>
                                  </p:stCondLst>
                                  <p:childTnLst>
                                    <p:set>
                                      <p:cBhvr>
                                        <p:cTn id="70" dur="1" fill="hold">
                                          <p:stCondLst>
                                            <p:cond delay="0"/>
                                          </p:stCondLst>
                                        </p:cTn>
                                        <p:tgtEl>
                                          <p:spTgt spid="21"/>
                                        </p:tgtEl>
                                        <p:attrNameLst>
                                          <p:attrName>style.visibility</p:attrName>
                                        </p:attrNameLst>
                                      </p:cBhvr>
                                      <p:to>
                                        <p:strVal val="visible"/>
                                      </p:to>
                                    </p:set>
                                    <p:anim calcmode="lin" valueType="num">
                                      <p:cBhvr additive="base">
                                        <p:cTn id="71" dur="750" fill="hold"/>
                                        <p:tgtEl>
                                          <p:spTgt spid="21"/>
                                        </p:tgtEl>
                                        <p:attrNameLst>
                                          <p:attrName>ppt_x</p:attrName>
                                        </p:attrNameLst>
                                      </p:cBhvr>
                                      <p:tavLst>
                                        <p:tav tm="0">
                                          <p:val>
                                            <p:strVal val="1+#ppt_w/2"/>
                                          </p:val>
                                        </p:tav>
                                        <p:tav tm="100000">
                                          <p:val>
                                            <p:strVal val="#ppt_x"/>
                                          </p:val>
                                        </p:tav>
                                      </p:tavLst>
                                    </p:anim>
                                    <p:anim calcmode="lin" valueType="num">
                                      <p:cBhvr additive="base">
                                        <p:cTn id="72" dur="750" fill="hold"/>
                                        <p:tgtEl>
                                          <p:spTgt spid="21"/>
                                        </p:tgtEl>
                                        <p:attrNameLst>
                                          <p:attrName>ppt_y</p:attrName>
                                        </p:attrNameLst>
                                      </p:cBhvr>
                                      <p:tavLst>
                                        <p:tav tm="0">
                                          <p:val>
                                            <p:strVal val="1+#ppt_h/2"/>
                                          </p:val>
                                        </p:tav>
                                        <p:tav tm="100000">
                                          <p:val>
                                            <p:strVal val="#ppt_y"/>
                                          </p:val>
                                        </p:tav>
                                      </p:tavLst>
                                    </p:anim>
                                  </p:childTnLst>
                                </p:cTn>
                              </p:par>
                              <p:par>
                                <p:cTn id="73" presetID="2" presetClass="entr" presetSubtype="6" decel="100000" fill="hold" grpId="0" nodeType="withEffect">
                                  <p:stCondLst>
                                    <p:cond delay="100"/>
                                  </p:stCondLst>
                                  <p:childTnLst>
                                    <p:set>
                                      <p:cBhvr>
                                        <p:cTn id="74" dur="1" fill="hold">
                                          <p:stCondLst>
                                            <p:cond delay="0"/>
                                          </p:stCondLst>
                                        </p:cTn>
                                        <p:tgtEl>
                                          <p:spTgt spid="22"/>
                                        </p:tgtEl>
                                        <p:attrNameLst>
                                          <p:attrName>style.visibility</p:attrName>
                                        </p:attrNameLst>
                                      </p:cBhvr>
                                      <p:to>
                                        <p:strVal val="visible"/>
                                      </p:to>
                                    </p:set>
                                    <p:anim calcmode="lin" valueType="num">
                                      <p:cBhvr additive="base">
                                        <p:cTn id="75" dur="750" fill="hold"/>
                                        <p:tgtEl>
                                          <p:spTgt spid="22"/>
                                        </p:tgtEl>
                                        <p:attrNameLst>
                                          <p:attrName>ppt_x</p:attrName>
                                        </p:attrNameLst>
                                      </p:cBhvr>
                                      <p:tavLst>
                                        <p:tav tm="0">
                                          <p:val>
                                            <p:strVal val="1+#ppt_w/2"/>
                                          </p:val>
                                        </p:tav>
                                        <p:tav tm="100000">
                                          <p:val>
                                            <p:strVal val="#ppt_x"/>
                                          </p:val>
                                        </p:tav>
                                      </p:tavLst>
                                    </p:anim>
                                    <p:anim calcmode="lin" valueType="num">
                                      <p:cBhvr additive="base">
                                        <p:cTn id="76" dur="750" fill="hold"/>
                                        <p:tgtEl>
                                          <p:spTgt spid="22"/>
                                        </p:tgtEl>
                                        <p:attrNameLst>
                                          <p:attrName>ppt_y</p:attrName>
                                        </p:attrNameLst>
                                      </p:cBhvr>
                                      <p:tavLst>
                                        <p:tav tm="0">
                                          <p:val>
                                            <p:strVal val="1+#ppt_h/2"/>
                                          </p:val>
                                        </p:tav>
                                        <p:tav tm="100000">
                                          <p:val>
                                            <p:strVal val="#ppt_y"/>
                                          </p:val>
                                        </p:tav>
                                      </p:tavLst>
                                    </p:anim>
                                  </p:childTnLst>
                                </p:cTn>
                              </p:par>
                              <p:par>
                                <p:cTn id="77" presetID="2" presetClass="entr" presetSubtype="4" decel="100000" fill="hold" grpId="0" nodeType="withEffect">
                                  <p:stCondLst>
                                    <p:cond delay="250"/>
                                  </p:stCondLst>
                                  <p:childTnLst>
                                    <p:set>
                                      <p:cBhvr>
                                        <p:cTn id="78" dur="1" fill="hold">
                                          <p:stCondLst>
                                            <p:cond delay="0"/>
                                          </p:stCondLst>
                                        </p:cTn>
                                        <p:tgtEl>
                                          <p:spTgt spid="26"/>
                                        </p:tgtEl>
                                        <p:attrNameLst>
                                          <p:attrName>style.visibility</p:attrName>
                                        </p:attrNameLst>
                                      </p:cBhvr>
                                      <p:to>
                                        <p:strVal val="visible"/>
                                      </p:to>
                                    </p:set>
                                    <p:anim calcmode="lin" valueType="num">
                                      <p:cBhvr additive="base">
                                        <p:cTn id="79" dur="750" fill="hold"/>
                                        <p:tgtEl>
                                          <p:spTgt spid="26"/>
                                        </p:tgtEl>
                                        <p:attrNameLst>
                                          <p:attrName>ppt_x</p:attrName>
                                        </p:attrNameLst>
                                      </p:cBhvr>
                                      <p:tavLst>
                                        <p:tav tm="0">
                                          <p:val>
                                            <p:strVal val="#ppt_x"/>
                                          </p:val>
                                        </p:tav>
                                        <p:tav tm="100000">
                                          <p:val>
                                            <p:strVal val="#ppt_x"/>
                                          </p:val>
                                        </p:tav>
                                      </p:tavLst>
                                    </p:anim>
                                    <p:anim calcmode="lin" valueType="num">
                                      <p:cBhvr additive="base">
                                        <p:cTn id="80" dur="750" fill="hold"/>
                                        <p:tgtEl>
                                          <p:spTgt spid="26"/>
                                        </p:tgtEl>
                                        <p:attrNameLst>
                                          <p:attrName>ppt_y</p:attrName>
                                        </p:attrNameLst>
                                      </p:cBhvr>
                                      <p:tavLst>
                                        <p:tav tm="0">
                                          <p:val>
                                            <p:strVal val="1+#ppt_h/2"/>
                                          </p:val>
                                        </p:tav>
                                        <p:tav tm="100000">
                                          <p:val>
                                            <p:strVal val="#ppt_y"/>
                                          </p:val>
                                        </p:tav>
                                      </p:tavLst>
                                    </p:anim>
                                  </p:childTnLst>
                                </p:cTn>
                              </p:par>
                              <p:par>
                                <p:cTn id="81" presetID="2" presetClass="entr" presetSubtype="4" decel="100000" fill="hold" grpId="0" nodeType="withEffect">
                                  <p:stCondLst>
                                    <p:cond delay="250"/>
                                  </p:stCondLst>
                                  <p:childTnLst>
                                    <p:set>
                                      <p:cBhvr>
                                        <p:cTn id="82" dur="1" fill="hold">
                                          <p:stCondLst>
                                            <p:cond delay="0"/>
                                          </p:stCondLst>
                                        </p:cTn>
                                        <p:tgtEl>
                                          <p:spTgt spid="23"/>
                                        </p:tgtEl>
                                        <p:attrNameLst>
                                          <p:attrName>style.visibility</p:attrName>
                                        </p:attrNameLst>
                                      </p:cBhvr>
                                      <p:to>
                                        <p:strVal val="visible"/>
                                      </p:to>
                                    </p:set>
                                    <p:anim calcmode="lin" valueType="num">
                                      <p:cBhvr additive="base">
                                        <p:cTn id="83" dur="750" fill="hold"/>
                                        <p:tgtEl>
                                          <p:spTgt spid="23"/>
                                        </p:tgtEl>
                                        <p:attrNameLst>
                                          <p:attrName>ppt_x</p:attrName>
                                        </p:attrNameLst>
                                      </p:cBhvr>
                                      <p:tavLst>
                                        <p:tav tm="0">
                                          <p:val>
                                            <p:strVal val="#ppt_x"/>
                                          </p:val>
                                        </p:tav>
                                        <p:tav tm="100000">
                                          <p:val>
                                            <p:strVal val="#ppt_x"/>
                                          </p:val>
                                        </p:tav>
                                      </p:tavLst>
                                    </p:anim>
                                    <p:anim calcmode="lin" valueType="num">
                                      <p:cBhvr additive="base">
                                        <p:cTn id="84" dur="750" fill="hold"/>
                                        <p:tgtEl>
                                          <p:spTgt spid="23"/>
                                        </p:tgtEl>
                                        <p:attrNameLst>
                                          <p:attrName>ppt_y</p:attrName>
                                        </p:attrNameLst>
                                      </p:cBhvr>
                                      <p:tavLst>
                                        <p:tav tm="0">
                                          <p:val>
                                            <p:strVal val="1+#ppt_h/2"/>
                                          </p:val>
                                        </p:tav>
                                        <p:tav tm="100000">
                                          <p:val>
                                            <p:strVal val="#ppt_y"/>
                                          </p:val>
                                        </p:tav>
                                      </p:tavLst>
                                    </p:anim>
                                  </p:childTnLst>
                                </p:cTn>
                              </p:par>
                              <p:par>
                                <p:cTn id="85" presetID="2" presetClass="entr" presetSubtype="4" decel="100000" fill="hold" grpId="0" nodeType="withEffect">
                                  <p:stCondLst>
                                    <p:cond delay="250"/>
                                  </p:stCondLst>
                                  <p:childTnLst>
                                    <p:set>
                                      <p:cBhvr>
                                        <p:cTn id="86" dur="1" fill="hold">
                                          <p:stCondLst>
                                            <p:cond delay="0"/>
                                          </p:stCondLst>
                                        </p:cTn>
                                        <p:tgtEl>
                                          <p:spTgt spid="25"/>
                                        </p:tgtEl>
                                        <p:attrNameLst>
                                          <p:attrName>style.visibility</p:attrName>
                                        </p:attrNameLst>
                                      </p:cBhvr>
                                      <p:to>
                                        <p:strVal val="visible"/>
                                      </p:to>
                                    </p:set>
                                    <p:anim calcmode="lin" valueType="num">
                                      <p:cBhvr additive="base">
                                        <p:cTn id="87" dur="750" fill="hold"/>
                                        <p:tgtEl>
                                          <p:spTgt spid="25"/>
                                        </p:tgtEl>
                                        <p:attrNameLst>
                                          <p:attrName>ppt_x</p:attrName>
                                        </p:attrNameLst>
                                      </p:cBhvr>
                                      <p:tavLst>
                                        <p:tav tm="0">
                                          <p:val>
                                            <p:strVal val="#ppt_x"/>
                                          </p:val>
                                        </p:tav>
                                        <p:tav tm="100000">
                                          <p:val>
                                            <p:strVal val="#ppt_x"/>
                                          </p:val>
                                        </p:tav>
                                      </p:tavLst>
                                    </p:anim>
                                    <p:anim calcmode="lin" valueType="num">
                                      <p:cBhvr additive="base">
                                        <p:cTn id="88" dur="750" fill="hold"/>
                                        <p:tgtEl>
                                          <p:spTgt spid="25"/>
                                        </p:tgtEl>
                                        <p:attrNameLst>
                                          <p:attrName>ppt_y</p:attrName>
                                        </p:attrNameLst>
                                      </p:cBhvr>
                                      <p:tavLst>
                                        <p:tav tm="0">
                                          <p:val>
                                            <p:strVal val="1+#ppt_h/2"/>
                                          </p:val>
                                        </p:tav>
                                        <p:tav tm="100000">
                                          <p:val>
                                            <p:strVal val="#ppt_y"/>
                                          </p:val>
                                        </p:tav>
                                      </p:tavLst>
                                    </p:anim>
                                  </p:childTnLst>
                                </p:cTn>
                              </p:par>
                              <p:par>
                                <p:cTn id="89" presetID="2" presetClass="entr" presetSubtype="4" decel="100000" fill="hold" grpId="0" nodeType="withEffect">
                                  <p:stCondLst>
                                    <p:cond delay="250"/>
                                  </p:stCondLst>
                                  <p:childTnLst>
                                    <p:set>
                                      <p:cBhvr>
                                        <p:cTn id="90" dur="1" fill="hold">
                                          <p:stCondLst>
                                            <p:cond delay="0"/>
                                          </p:stCondLst>
                                        </p:cTn>
                                        <p:tgtEl>
                                          <p:spTgt spid="24"/>
                                        </p:tgtEl>
                                        <p:attrNameLst>
                                          <p:attrName>style.visibility</p:attrName>
                                        </p:attrNameLst>
                                      </p:cBhvr>
                                      <p:to>
                                        <p:strVal val="visible"/>
                                      </p:to>
                                    </p:set>
                                    <p:anim calcmode="lin" valueType="num">
                                      <p:cBhvr additive="base">
                                        <p:cTn id="91" dur="750" fill="hold"/>
                                        <p:tgtEl>
                                          <p:spTgt spid="24"/>
                                        </p:tgtEl>
                                        <p:attrNameLst>
                                          <p:attrName>ppt_x</p:attrName>
                                        </p:attrNameLst>
                                      </p:cBhvr>
                                      <p:tavLst>
                                        <p:tav tm="0">
                                          <p:val>
                                            <p:strVal val="#ppt_x"/>
                                          </p:val>
                                        </p:tav>
                                        <p:tav tm="100000">
                                          <p:val>
                                            <p:strVal val="#ppt_x"/>
                                          </p:val>
                                        </p:tav>
                                      </p:tavLst>
                                    </p:anim>
                                    <p:anim calcmode="lin" valueType="num">
                                      <p:cBhvr additive="base">
                                        <p:cTn id="92" dur="75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p:bldP spid="12" grpId="0"/>
      <p:bldP spid="13" grpId="0"/>
      <p:bldP spid="14" grpId="0"/>
      <p:bldP spid="17" grpId="0" animBg="1"/>
      <p:bldP spid="18" grpId="0" animBg="1"/>
      <p:bldP spid="19" grpId="0" animBg="1"/>
      <p:bldP spid="20" grpId="0" animBg="1"/>
      <p:bldP spid="21" grpId="0" animBg="1"/>
      <p:bldP spid="22" grpId="0" animBg="1"/>
      <p:bldP spid="23" grpId="0"/>
      <p:bldP spid="24" grpId="0"/>
      <p:bldP spid="25" grpId="0"/>
      <p:bldP spid="26" grpId="0"/>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UTILITALIA Cover">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C6A7E74-1FCD-4676-BF9C-5BBD9DE65535}"/>
              </a:ext>
            </a:extLst>
          </p:cNvPr>
          <p:cNvSpPr>
            <a:spLocks noGrp="1"/>
          </p:cNvSpPr>
          <p:nvPr>
            <p:ph type="sldNum" sz="quarter" idx="12"/>
          </p:nvPr>
        </p:nvSpPr>
        <p:spPr/>
        <p:txBody>
          <a:bodyPr/>
          <a:lstStyle/>
          <a:p>
            <a:fld id="{C9658897-2F6B-4FCD-9C7D-E5876FB8897F}" type="slidenum">
              <a:rPr lang="en-US" smtClean="0"/>
              <a:t>‹N›</a:t>
            </a:fld>
            <a:endParaRPr lang="en-US"/>
          </a:p>
        </p:txBody>
      </p:sp>
      <p:pic>
        <p:nvPicPr>
          <p:cNvPr id="2" name="Immagine 1">
            <a:extLst>
              <a:ext uri="{FF2B5EF4-FFF2-40B4-BE49-F238E27FC236}">
                <a16:creationId xmlns:a16="http://schemas.microsoft.com/office/drawing/2014/main" id="{8B6B31C5-0222-27CE-B25E-8285BEBCCA6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93834" y="316883"/>
            <a:ext cx="2830923" cy="944085"/>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UTILITALIA Default">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7EA2695B-1744-40B1-AE08-2DE2CA22CF4B}"/>
              </a:ext>
            </a:extLst>
          </p:cNvPr>
          <p:cNvSpPr>
            <a:spLocks noGrp="1"/>
          </p:cNvSpPr>
          <p:nvPr>
            <p:ph type="sldNum" sz="quarter" idx="12"/>
          </p:nvPr>
        </p:nvSpPr>
        <p:spPr/>
        <p:txBody>
          <a:bodyPr/>
          <a:lstStyle/>
          <a:p>
            <a:fld id="{5C538340-CA81-42BB-8122-3AF8BFD3329A}" type="slidenum">
              <a:rPr lang="en-US" smtClean="0"/>
              <a:t>‹N›</a:t>
            </a:fld>
            <a:endParaRPr lang="en-US"/>
          </a:p>
        </p:txBody>
      </p:sp>
      <p:sp>
        <p:nvSpPr>
          <p:cNvPr id="11" name="Subtitle &amp; Category #01">
            <a:extLst>
              <a:ext uri="{FF2B5EF4-FFF2-40B4-BE49-F238E27FC236}">
                <a16:creationId xmlns:a16="http://schemas.microsoft.com/office/drawing/2014/main" id="{34DCEE69-7392-4639-A71D-5D6482CA11B1}"/>
              </a:ext>
            </a:extLst>
          </p:cNvPr>
          <p:cNvSpPr>
            <a:spLocks noGrp="1"/>
          </p:cNvSpPr>
          <p:nvPr>
            <p:ph type="body" sz="quarter" idx="16" hasCustomPrompt="1"/>
          </p:nvPr>
        </p:nvSpPr>
        <p:spPr>
          <a:xfrm>
            <a:off x="622625" y="700566"/>
            <a:ext cx="5014563" cy="193899"/>
          </a:xfrm>
          <a:prstGeom prst="rect">
            <a:avLst/>
          </a:prstGeom>
          <a:noFill/>
        </p:spPr>
        <p:txBody>
          <a:bodyPr lIns="0" tIns="0" rIns="0" bIns="0" anchor="ctr">
            <a:noAutofit/>
          </a:bodyPr>
          <a:lstStyle>
            <a:lvl1pPr marL="0" indent="0" algn="l">
              <a:buNone/>
              <a:defRPr sz="1400" b="0" i="0">
                <a:solidFill>
                  <a:schemeClr val="tx1">
                    <a:lumMod val="50000"/>
                    <a:lumOff val="50000"/>
                  </a:schemeClr>
                </a:solidFill>
                <a:latin typeface="+mn-lt"/>
              </a:defRPr>
            </a:lvl1pPr>
          </a:lstStyle>
          <a:p>
            <a:pPr lvl="0"/>
            <a:r>
              <a:rPr lang="en-US" dirty="0" err="1"/>
              <a:t>Titoletto</a:t>
            </a:r>
            <a:endParaRPr lang="en-US" dirty="0"/>
          </a:p>
        </p:txBody>
      </p:sp>
      <p:sp>
        <p:nvSpPr>
          <p:cNvPr id="12" name="Main Title #01">
            <a:extLst>
              <a:ext uri="{FF2B5EF4-FFF2-40B4-BE49-F238E27FC236}">
                <a16:creationId xmlns:a16="http://schemas.microsoft.com/office/drawing/2014/main" id="{3D5F411E-140D-4965-9E99-2EC45013244B}"/>
              </a:ext>
            </a:extLst>
          </p:cNvPr>
          <p:cNvSpPr>
            <a:spLocks noGrp="1"/>
          </p:cNvSpPr>
          <p:nvPr>
            <p:ph type="body" sz="quarter" idx="15" hasCustomPrompt="1"/>
          </p:nvPr>
        </p:nvSpPr>
        <p:spPr>
          <a:xfrm>
            <a:off x="622625" y="288986"/>
            <a:ext cx="5014563" cy="387798"/>
          </a:xfrm>
          <a:prstGeom prst="rect">
            <a:avLst/>
          </a:prstGeom>
          <a:noFill/>
        </p:spPr>
        <p:txBody>
          <a:bodyPr lIns="0" tIns="0" rIns="0" bIns="0" anchor="ctr">
            <a:noAutofit/>
          </a:bodyPr>
          <a:lstStyle>
            <a:lvl1pPr marL="0" indent="0" algn="l">
              <a:buNone/>
              <a:defRPr sz="2800" spc="-150">
                <a:solidFill>
                  <a:schemeClr val="tx1"/>
                </a:solidFill>
                <a:latin typeface="+mj-lt"/>
              </a:defRPr>
            </a:lvl1pPr>
            <a:lvl2pPr algn="ctr">
              <a:defRPr/>
            </a:lvl2pPr>
            <a:lvl3pPr algn="ctr">
              <a:defRPr/>
            </a:lvl3pPr>
            <a:lvl4pPr algn="ctr">
              <a:defRPr/>
            </a:lvl4pPr>
            <a:lvl5pPr algn="ctr">
              <a:defRPr/>
            </a:lvl5pPr>
          </a:lstStyle>
          <a:p>
            <a:pPr lvl="0"/>
            <a:r>
              <a:rPr lang="en-US" dirty="0" err="1"/>
              <a:t>Titolo</a:t>
            </a:r>
            <a:r>
              <a:rPr lang="en-US" dirty="0"/>
              <a:t> </a:t>
            </a:r>
            <a:r>
              <a:rPr lang="en-US" dirty="0" err="1"/>
              <a:t>della</a:t>
            </a:r>
            <a:r>
              <a:rPr lang="en-US" dirty="0"/>
              <a:t> slide</a:t>
            </a:r>
          </a:p>
        </p:txBody>
      </p:sp>
      <p:pic>
        <p:nvPicPr>
          <p:cNvPr id="2" name="Immagine 1">
            <a:extLst>
              <a:ext uri="{FF2B5EF4-FFF2-40B4-BE49-F238E27FC236}">
                <a16:creationId xmlns:a16="http://schemas.microsoft.com/office/drawing/2014/main" id="{3DAEC757-4064-FCDA-75D3-8BBA60F99B5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93834" y="316883"/>
            <a:ext cx="2830923" cy="944085"/>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UTILITALIA - Gradient 01">
    <p:bg>
      <p:bgPr>
        <a:gradFill>
          <a:gsLst>
            <a:gs pos="0">
              <a:schemeClr val="accent1"/>
            </a:gs>
            <a:gs pos="100000">
              <a:schemeClr val="accent6"/>
            </a:gs>
          </a:gsLst>
          <a:path path="circle">
            <a:fillToRect r="100000" b="100000"/>
          </a:path>
        </a:gradFill>
        <a:effectLst/>
      </p:bgPr>
    </p:bg>
    <p:spTree>
      <p:nvGrpSpPr>
        <p:cNvPr id="1" name=""/>
        <p:cNvGrpSpPr/>
        <p:nvPr/>
      </p:nvGrpSpPr>
      <p:grpSpPr>
        <a:xfrm>
          <a:off x="0" y="0"/>
          <a:ext cx="0" cy="0"/>
          <a:chOff x="0" y="0"/>
          <a:chExt cx="0" cy="0"/>
        </a:xfrm>
      </p:grpSpPr>
      <p:sp>
        <p:nvSpPr>
          <p:cNvPr id="11" name="Subtitle &amp; Category #01">
            <a:extLst>
              <a:ext uri="{FF2B5EF4-FFF2-40B4-BE49-F238E27FC236}">
                <a16:creationId xmlns:a16="http://schemas.microsoft.com/office/drawing/2014/main" id="{34DCEE69-7392-4639-A71D-5D6482CA11B1}"/>
              </a:ext>
            </a:extLst>
          </p:cNvPr>
          <p:cNvSpPr>
            <a:spLocks noGrp="1"/>
          </p:cNvSpPr>
          <p:nvPr>
            <p:ph type="body" sz="quarter" idx="16" hasCustomPrompt="1"/>
          </p:nvPr>
        </p:nvSpPr>
        <p:spPr>
          <a:xfrm>
            <a:off x="622625" y="700566"/>
            <a:ext cx="5014563" cy="193899"/>
          </a:xfrm>
          <a:prstGeom prst="rect">
            <a:avLst/>
          </a:prstGeom>
          <a:noFill/>
        </p:spPr>
        <p:txBody>
          <a:bodyPr lIns="0" tIns="0" rIns="0" bIns="0" anchor="ctr">
            <a:noAutofit/>
          </a:bodyPr>
          <a:lstStyle>
            <a:lvl1pPr marL="0" indent="0" algn="l">
              <a:buNone/>
              <a:defRPr sz="1400" b="0" i="0">
                <a:solidFill>
                  <a:schemeClr val="tx1">
                    <a:lumMod val="50000"/>
                    <a:lumOff val="50000"/>
                    <a:alpha val="60000"/>
                  </a:schemeClr>
                </a:solidFill>
                <a:latin typeface="+mn-lt"/>
              </a:defRPr>
            </a:lvl1pPr>
          </a:lstStyle>
          <a:p>
            <a:pPr lvl="0"/>
            <a:r>
              <a:rPr lang="en-US" dirty="0" err="1"/>
              <a:t>Sottotitolo</a:t>
            </a:r>
            <a:endParaRPr lang="en-US" dirty="0"/>
          </a:p>
        </p:txBody>
      </p:sp>
      <p:sp>
        <p:nvSpPr>
          <p:cNvPr id="12" name="Main Title #01">
            <a:extLst>
              <a:ext uri="{FF2B5EF4-FFF2-40B4-BE49-F238E27FC236}">
                <a16:creationId xmlns:a16="http://schemas.microsoft.com/office/drawing/2014/main" id="{3D5F411E-140D-4965-9E99-2EC45013244B}"/>
              </a:ext>
            </a:extLst>
          </p:cNvPr>
          <p:cNvSpPr>
            <a:spLocks noGrp="1"/>
          </p:cNvSpPr>
          <p:nvPr>
            <p:ph type="body" sz="quarter" idx="15" hasCustomPrompt="1"/>
          </p:nvPr>
        </p:nvSpPr>
        <p:spPr>
          <a:xfrm>
            <a:off x="622625" y="288986"/>
            <a:ext cx="5014563" cy="387798"/>
          </a:xfrm>
          <a:prstGeom prst="rect">
            <a:avLst/>
          </a:prstGeom>
          <a:noFill/>
        </p:spPr>
        <p:txBody>
          <a:bodyPr lIns="0" tIns="0" rIns="0" bIns="0" anchor="ctr">
            <a:noAutofit/>
          </a:bodyPr>
          <a:lstStyle>
            <a:lvl1pPr marL="0" indent="0" algn="l">
              <a:buNone/>
              <a:defRPr sz="2800" spc="-150">
                <a:solidFill>
                  <a:schemeClr val="tx1"/>
                </a:solidFill>
                <a:latin typeface="+mj-lt"/>
              </a:defRPr>
            </a:lvl1pPr>
            <a:lvl2pPr algn="ctr">
              <a:defRPr/>
            </a:lvl2pPr>
            <a:lvl3pPr algn="ctr">
              <a:defRPr/>
            </a:lvl3pPr>
            <a:lvl4pPr algn="ctr">
              <a:defRPr/>
            </a:lvl4pPr>
            <a:lvl5pPr algn="ctr">
              <a:defRPr/>
            </a:lvl5pPr>
          </a:lstStyle>
          <a:p>
            <a:pPr lvl="0"/>
            <a:r>
              <a:rPr lang="en-US" dirty="0" err="1"/>
              <a:t>Titolo</a:t>
            </a:r>
            <a:r>
              <a:rPr lang="en-US" dirty="0"/>
              <a:t> del </a:t>
            </a:r>
            <a:r>
              <a:rPr lang="en-US" dirty="0" err="1"/>
              <a:t>separatore</a:t>
            </a:r>
            <a:endParaRPr lang="en-US" dirty="0"/>
          </a:p>
        </p:txBody>
      </p:sp>
      <p:pic>
        <p:nvPicPr>
          <p:cNvPr id="2" name="Immagine 1">
            <a:extLst>
              <a:ext uri="{FF2B5EF4-FFF2-40B4-BE49-F238E27FC236}">
                <a16:creationId xmlns:a16="http://schemas.microsoft.com/office/drawing/2014/main" id="{43F25110-16AE-2F7F-9F40-39E559B43B1F}"/>
              </a:ext>
            </a:extLst>
          </p:cNvPr>
          <p:cNvPicPr>
            <a:picLocks noChangeAspect="1"/>
          </p:cNvPicPr>
          <p:nvPr userDrawn="1"/>
        </p:nvPicPr>
        <p:blipFill rotWithShape="1">
          <a:blip r:embed="rId2">
            <a:clrChange>
              <a:clrFrom>
                <a:srgbClr val="231F1E"/>
              </a:clrFrom>
              <a:clrTo>
                <a:srgbClr val="231F1E">
                  <a:alpha val="0"/>
                </a:srgbClr>
              </a:clrTo>
            </a:clrChange>
            <a:lum bright="70000" contrast="-70000"/>
            <a:extLst>
              <a:ext uri="{28A0092B-C50C-407E-A947-70E740481C1C}">
                <a14:useLocalDpi xmlns:a14="http://schemas.microsoft.com/office/drawing/2010/main" val="0"/>
              </a:ext>
            </a:extLst>
          </a:blip>
          <a:srcRect b="5364"/>
          <a:stretch/>
        </p:blipFill>
        <p:spPr>
          <a:xfrm>
            <a:off x="8592818" y="5344357"/>
            <a:ext cx="3250199" cy="1091955"/>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UTILITALIA - Gradient 02">
    <p:bg>
      <p:bgPr>
        <a:gradFill>
          <a:gsLst>
            <a:gs pos="0">
              <a:schemeClr val="accent4"/>
            </a:gs>
            <a:gs pos="100000">
              <a:schemeClr val="accent6"/>
            </a:gs>
          </a:gsLst>
          <a:lin ang="13500000" scaled="1"/>
        </a:gradFill>
        <a:effectLst/>
      </p:bgPr>
    </p:bg>
    <p:spTree>
      <p:nvGrpSpPr>
        <p:cNvPr id="1" name=""/>
        <p:cNvGrpSpPr/>
        <p:nvPr/>
      </p:nvGrpSpPr>
      <p:grpSpPr>
        <a:xfrm>
          <a:off x="0" y="0"/>
          <a:ext cx="0" cy="0"/>
          <a:chOff x="0" y="0"/>
          <a:chExt cx="0" cy="0"/>
        </a:xfrm>
      </p:grpSpPr>
      <p:sp>
        <p:nvSpPr>
          <p:cNvPr id="50" name="Subtitle &amp; Category #01">
            <a:extLst>
              <a:ext uri="{FF2B5EF4-FFF2-40B4-BE49-F238E27FC236}">
                <a16:creationId xmlns:a16="http://schemas.microsoft.com/office/drawing/2014/main" id="{34DCEE69-7392-4639-A71D-5D6482CA11B1}"/>
              </a:ext>
            </a:extLst>
          </p:cNvPr>
          <p:cNvSpPr>
            <a:spLocks noGrp="1"/>
          </p:cNvSpPr>
          <p:nvPr>
            <p:ph type="body" sz="quarter" idx="16" hasCustomPrompt="1"/>
          </p:nvPr>
        </p:nvSpPr>
        <p:spPr>
          <a:xfrm>
            <a:off x="622625" y="700566"/>
            <a:ext cx="5014563" cy="193899"/>
          </a:xfrm>
          <a:prstGeom prst="rect">
            <a:avLst/>
          </a:prstGeom>
          <a:noFill/>
        </p:spPr>
        <p:txBody>
          <a:bodyPr lIns="0" tIns="0" rIns="0" bIns="0" anchor="ctr">
            <a:noAutofit/>
          </a:bodyPr>
          <a:lstStyle>
            <a:lvl1pPr marL="0" indent="0" algn="l">
              <a:buNone/>
              <a:defRPr sz="1400" b="0" i="0">
                <a:solidFill>
                  <a:schemeClr val="tx1">
                    <a:lumMod val="50000"/>
                    <a:lumOff val="50000"/>
                    <a:alpha val="60000"/>
                  </a:schemeClr>
                </a:solidFill>
                <a:latin typeface="+mn-lt"/>
              </a:defRPr>
            </a:lvl1pPr>
          </a:lstStyle>
          <a:p>
            <a:pPr lvl="0"/>
            <a:r>
              <a:rPr lang="en-US" dirty="0" err="1"/>
              <a:t>Sottotitolo</a:t>
            </a:r>
            <a:endParaRPr lang="en-US" dirty="0"/>
          </a:p>
        </p:txBody>
      </p:sp>
      <p:sp>
        <p:nvSpPr>
          <p:cNvPr id="51" name="Main Title #01">
            <a:extLst>
              <a:ext uri="{FF2B5EF4-FFF2-40B4-BE49-F238E27FC236}">
                <a16:creationId xmlns:a16="http://schemas.microsoft.com/office/drawing/2014/main" id="{3D5F411E-140D-4965-9E99-2EC45013244B}"/>
              </a:ext>
            </a:extLst>
          </p:cNvPr>
          <p:cNvSpPr>
            <a:spLocks noGrp="1"/>
          </p:cNvSpPr>
          <p:nvPr>
            <p:ph type="body" sz="quarter" idx="15" hasCustomPrompt="1"/>
          </p:nvPr>
        </p:nvSpPr>
        <p:spPr>
          <a:xfrm>
            <a:off x="622625" y="288986"/>
            <a:ext cx="5014563" cy="387798"/>
          </a:xfrm>
          <a:prstGeom prst="rect">
            <a:avLst/>
          </a:prstGeom>
          <a:noFill/>
        </p:spPr>
        <p:txBody>
          <a:bodyPr lIns="0" tIns="0" rIns="0" bIns="0" anchor="ctr">
            <a:noAutofit/>
          </a:bodyPr>
          <a:lstStyle>
            <a:lvl1pPr marL="0" indent="0" algn="l">
              <a:buNone/>
              <a:defRPr sz="2800" spc="-150">
                <a:solidFill>
                  <a:schemeClr val="tx1"/>
                </a:solidFill>
                <a:latin typeface="+mj-lt"/>
              </a:defRPr>
            </a:lvl1pPr>
            <a:lvl2pPr algn="ctr">
              <a:defRPr/>
            </a:lvl2pPr>
            <a:lvl3pPr algn="ctr">
              <a:defRPr/>
            </a:lvl3pPr>
            <a:lvl4pPr algn="ctr">
              <a:defRPr/>
            </a:lvl4pPr>
            <a:lvl5pPr algn="ctr">
              <a:defRPr/>
            </a:lvl5pPr>
          </a:lstStyle>
          <a:p>
            <a:pPr lvl="0"/>
            <a:r>
              <a:rPr lang="en-US" dirty="0" err="1"/>
              <a:t>Titolo</a:t>
            </a:r>
            <a:r>
              <a:rPr lang="en-US" dirty="0"/>
              <a:t> del </a:t>
            </a:r>
            <a:r>
              <a:rPr lang="en-US" dirty="0" err="1"/>
              <a:t>separatore</a:t>
            </a:r>
            <a:endParaRPr lang="en-US" dirty="0"/>
          </a:p>
        </p:txBody>
      </p:sp>
      <p:pic>
        <p:nvPicPr>
          <p:cNvPr id="2" name="Immagine 1">
            <a:extLst>
              <a:ext uri="{FF2B5EF4-FFF2-40B4-BE49-F238E27FC236}">
                <a16:creationId xmlns:a16="http://schemas.microsoft.com/office/drawing/2014/main" id="{0232283A-CC0F-7AF9-1CDD-C933C5566A62}"/>
              </a:ext>
            </a:extLst>
          </p:cNvPr>
          <p:cNvPicPr>
            <a:picLocks noChangeAspect="1"/>
          </p:cNvPicPr>
          <p:nvPr userDrawn="1"/>
        </p:nvPicPr>
        <p:blipFill rotWithShape="1">
          <a:blip r:embed="rId2">
            <a:clrChange>
              <a:clrFrom>
                <a:srgbClr val="231F1E"/>
              </a:clrFrom>
              <a:clrTo>
                <a:srgbClr val="231F1E">
                  <a:alpha val="0"/>
                </a:srgbClr>
              </a:clrTo>
            </a:clrChange>
            <a:lum bright="70000" contrast="-70000"/>
            <a:extLst>
              <a:ext uri="{28A0092B-C50C-407E-A947-70E740481C1C}">
                <a14:useLocalDpi xmlns:a14="http://schemas.microsoft.com/office/drawing/2010/main" val="0"/>
              </a:ext>
            </a:extLst>
          </a:blip>
          <a:srcRect b="5364"/>
          <a:stretch/>
        </p:blipFill>
        <p:spPr>
          <a:xfrm>
            <a:off x="8592818" y="5344357"/>
            <a:ext cx="3250199" cy="1091955"/>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UTILITALIA - Gradient 03">
    <p:bg>
      <p:bgPr>
        <a:gradFill>
          <a:gsLst>
            <a:gs pos="0">
              <a:schemeClr val="accent3"/>
            </a:gs>
            <a:gs pos="100000">
              <a:schemeClr val="accent1"/>
            </a:gs>
          </a:gsLst>
          <a:path path="circle">
            <a:fillToRect r="100000" b="100000"/>
          </a:path>
        </a:gradFill>
        <a:effectLst/>
      </p:bgPr>
    </p:bg>
    <p:spTree>
      <p:nvGrpSpPr>
        <p:cNvPr id="1" name=""/>
        <p:cNvGrpSpPr/>
        <p:nvPr/>
      </p:nvGrpSpPr>
      <p:grpSpPr>
        <a:xfrm>
          <a:off x="0" y="0"/>
          <a:ext cx="0" cy="0"/>
          <a:chOff x="0" y="0"/>
          <a:chExt cx="0" cy="0"/>
        </a:xfrm>
      </p:grpSpPr>
      <p:sp>
        <p:nvSpPr>
          <p:cNvPr id="50" name="Subtitle &amp; Category #01">
            <a:extLst>
              <a:ext uri="{FF2B5EF4-FFF2-40B4-BE49-F238E27FC236}">
                <a16:creationId xmlns:a16="http://schemas.microsoft.com/office/drawing/2014/main" id="{34DCEE69-7392-4639-A71D-5D6482CA11B1}"/>
              </a:ext>
            </a:extLst>
          </p:cNvPr>
          <p:cNvSpPr>
            <a:spLocks noGrp="1"/>
          </p:cNvSpPr>
          <p:nvPr>
            <p:ph type="body" sz="quarter" idx="16" hasCustomPrompt="1"/>
          </p:nvPr>
        </p:nvSpPr>
        <p:spPr>
          <a:xfrm>
            <a:off x="622625" y="700566"/>
            <a:ext cx="5014563" cy="193899"/>
          </a:xfrm>
          <a:prstGeom prst="rect">
            <a:avLst/>
          </a:prstGeom>
          <a:noFill/>
        </p:spPr>
        <p:txBody>
          <a:bodyPr lIns="0" tIns="0" rIns="0" bIns="0" anchor="ctr">
            <a:noAutofit/>
          </a:bodyPr>
          <a:lstStyle>
            <a:lvl1pPr marL="0" indent="0" algn="l">
              <a:buNone/>
              <a:defRPr sz="1400" b="0" i="0">
                <a:solidFill>
                  <a:schemeClr val="tx1">
                    <a:lumMod val="50000"/>
                    <a:lumOff val="50000"/>
                    <a:alpha val="60000"/>
                  </a:schemeClr>
                </a:solidFill>
                <a:latin typeface="+mn-lt"/>
              </a:defRPr>
            </a:lvl1pPr>
          </a:lstStyle>
          <a:p>
            <a:pPr lvl="0"/>
            <a:r>
              <a:rPr lang="en-US" dirty="0" err="1"/>
              <a:t>Sottotitolo</a:t>
            </a:r>
            <a:endParaRPr lang="en-US" dirty="0"/>
          </a:p>
        </p:txBody>
      </p:sp>
      <p:sp>
        <p:nvSpPr>
          <p:cNvPr id="51" name="Main Title #01">
            <a:extLst>
              <a:ext uri="{FF2B5EF4-FFF2-40B4-BE49-F238E27FC236}">
                <a16:creationId xmlns:a16="http://schemas.microsoft.com/office/drawing/2014/main" id="{3D5F411E-140D-4965-9E99-2EC45013244B}"/>
              </a:ext>
            </a:extLst>
          </p:cNvPr>
          <p:cNvSpPr>
            <a:spLocks noGrp="1"/>
          </p:cNvSpPr>
          <p:nvPr>
            <p:ph type="body" sz="quarter" idx="15" hasCustomPrompt="1"/>
          </p:nvPr>
        </p:nvSpPr>
        <p:spPr>
          <a:xfrm>
            <a:off x="622625" y="288986"/>
            <a:ext cx="5014563" cy="387798"/>
          </a:xfrm>
          <a:prstGeom prst="rect">
            <a:avLst/>
          </a:prstGeom>
          <a:noFill/>
        </p:spPr>
        <p:txBody>
          <a:bodyPr lIns="0" tIns="0" rIns="0" bIns="0" anchor="ctr">
            <a:noAutofit/>
          </a:bodyPr>
          <a:lstStyle>
            <a:lvl1pPr marL="0" indent="0" algn="l">
              <a:buNone/>
              <a:defRPr sz="2800" spc="-150">
                <a:solidFill>
                  <a:schemeClr val="tx1"/>
                </a:solidFill>
                <a:latin typeface="+mj-lt"/>
              </a:defRPr>
            </a:lvl1pPr>
            <a:lvl2pPr algn="ctr">
              <a:defRPr/>
            </a:lvl2pPr>
            <a:lvl3pPr algn="ctr">
              <a:defRPr/>
            </a:lvl3pPr>
            <a:lvl4pPr algn="ctr">
              <a:defRPr/>
            </a:lvl4pPr>
            <a:lvl5pPr algn="ctr">
              <a:defRPr/>
            </a:lvl5pPr>
          </a:lstStyle>
          <a:p>
            <a:pPr lvl="0"/>
            <a:r>
              <a:rPr lang="en-US" dirty="0" err="1"/>
              <a:t>Titolo</a:t>
            </a:r>
            <a:r>
              <a:rPr lang="en-US" dirty="0"/>
              <a:t> del </a:t>
            </a:r>
            <a:r>
              <a:rPr lang="en-US" dirty="0" err="1"/>
              <a:t>separatore</a:t>
            </a:r>
            <a:endParaRPr lang="en-US" dirty="0"/>
          </a:p>
        </p:txBody>
      </p:sp>
      <p:pic>
        <p:nvPicPr>
          <p:cNvPr id="2" name="Immagine 1">
            <a:extLst>
              <a:ext uri="{FF2B5EF4-FFF2-40B4-BE49-F238E27FC236}">
                <a16:creationId xmlns:a16="http://schemas.microsoft.com/office/drawing/2014/main" id="{6BA664F2-5BFA-9773-F0FC-B166F9180D30}"/>
              </a:ext>
            </a:extLst>
          </p:cNvPr>
          <p:cNvPicPr>
            <a:picLocks noChangeAspect="1"/>
          </p:cNvPicPr>
          <p:nvPr userDrawn="1"/>
        </p:nvPicPr>
        <p:blipFill rotWithShape="1">
          <a:blip r:embed="rId2">
            <a:clrChange>
              <a:clrFrom>
                <a:srgbClr val="231F1E"/>
              </a:clrFrom>
              <a:clrTo>
                <a:srgbClr val="231F1E">
                  <a:alpha val="0"/>
                </a:srgbClr>
              </a:clrTo>
            </a:clrChange>
            <a:lum bright="70000" contrast="-70000"/>
            <a:extLst>
              <a:ext uri="{28A0092B-C50C-407E-A947-70E740481C1C}">
                <a14:useLocalDpi xmlns:a14="http://schemas.microsoft.com/office/drawing/2010/main" val="0"/>
              </a:ext>
            </a:extLst>
          </a:blip>
          <a:srcRect b="5364"/>
          <a:stretch/>
        </p:blipFill>
        <p:spPr>
          <a:xfrm>
            <a:off x="8592818" y="5344357"/>
            <a:ext cx="3250199" cy="1091955"/>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A78DBA98-B2AE-4CCA-BE38-DC902FADA36F}"/>
              </a:ext>
            </a:extLst>
          </p:cNvPr>
          <p:cNvSpPr>
            <a:spLocks noGrp="1"/>
          </p:cNvSpPr>
          <p:nvPr>
            <p:ph type="sldNum" sz="quarter" idx="4"/>
          </p:nvPr>
        </p:nvSpPr>
        <p:spPr>
          <a:xfrm>
            <a:off x="11191020" y="6094800"/>
            <a:ext cx="390525" cy="390524"/>
          </a:xfrm>
          <a:prstGeom prst="ellipse">
            <a:avLst/>
          </a:prstGeom>
          <a:solidFill>
            <a:srgbClr val="000000">
              <a:alpha val="25000"/>
            </a:srgbClr>
          </a:solidFill>
          <a:effectLst>
            <a:outerShdw blurRad="50800" dist="38100" dir="5400000" algn="t" rotWithShape="0">
              <a:prstClr val="black">
                <a:alpha val="40000"/>
              </a:prstClr>
            </a:outerShdw>
          </a:effectLst>
        </p:spPr>
        <p:txBody>
          <a:bodyPr vert="horz" wrap="none" lIns="91440" tIns="45720" rIns="91440" bIns="45720" rtlCol="0" anchor="ctr"/>
          <a:lstStyle>
            <a:lvl1pPr algn="ctr">
              <a:defRPr sz="1400" b="0">
                <a:solidFill>
                  <a:srgbClr val="FFFFFF">
                    <a:alpha val="75000"/>
                  </a:srgbClr>
                </a:solidFill>
                <a:effectLst>
                  <a:outerShdw blurRad="50800" dist="38100" dir="5400000" algn="t" rotWithShape="0">
                    <a:prstClr val="black">
                      <a:alpha val="25000"/>
                    </a:prstClr>
                  </a:outerShdw>
                </a:effectLst>
                <a:latin typeface="+mj-lt"/>
              </a:defRPr>
            </a:lvl1pPr>
          </a:lstStyle>
          <a:p>
            <a:fld id="{58F59497-BC2D-D642-87BA-659D185F5819}" type="slidenum">
              <a:rPr lang="it-IT" smtClean="0"/>
              <a:t>‹N›</a:t>
            </a:fld>
            <a:endParaRPr lang="it-IT"/>
          </a:p>
        </p:txBody>
      </p:sp>
    </p:spTree>
    <p:extLst>
      <p:ext uri="{BB962C8B-B14F-4D97-AF65-F5344CB8AC3E}">
        <p14:creationId xmlns:p14="http://schemas.microsoft.com/office/powerpoint/2010/main" val="654738249"/>
      </p:ext>
    </p:extLst>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 id="2147483823" r:id="rId6"/>
    <p:sldLayoutId id="2147483824" r:id="rId7"/>
    <p:sldLayoutId id="2147483825" r:id="rId8"/>
    <p:sldLayoutId id="2147483826" r:id="rId9"/>
    <p:sldLayoutId id="2147483827" r:id="rId10"/>
    <p:sldLayoutId id="2147483828" r:id="rId11"/>
    <p:sldLayoutId id="2147483829" r:id="rId12"/>
    <p:sldLayoutId id="2147483830" r:id="rId13"/>
    <p:sldLayoutId id="2147483831" r:id="rId14"/>
    <p:sldLayoutId id="2147483832" r:id="rId15"/>
  </p:sldLayoutIdLst>
  <p:txStyles>
    <p:titleStyle>
      <a:lvl1pPr algn="ctr" defTabSz="914400" rtl="0" eaLnBrk="1" latinLnBrk="0" hangingPunct="1">
        <a:lnSpc>
          <a:spcPct val="90000"/>
        </a:lnSpc>
        <a:spcBef>
          <a:spcPct val="0"/>
        </a:spcBef>
        <a:buNone/>
        <a:defRPr sz="1800" b="1" kern="1200">
          <a:solidFill>
            <a:schemeClr val="tx1">
              <a:alpha val="0"/>
            </a:schemeClr>
          </a:solidFill>
          <a:latin typeface="Calibri" panose="020F0502020204030204" pitchFamily="34" charset="0"/>
          <a:ea typeface="+mj-ea"/>
          <a:cs typeface="Calibri" panose="020F0502020204030204" pitchFamily="34" charset="0"/>
        </a:defRPr>
      </a:lvl1pPr>
    </p:titleStyle>
    <p:bodyStyle>
      <a:lvl1pPr marL="0" indent="0" algn="ctr" defTabSz="914400" rtl="0" eaLnBrk="1" latinLnBrk="0" hangingPunct="1">
        <a:lnSpc>
          <a:spcPct val="90000"/>
        </a:lnSpc>
        <a:spcBef>
          <a:spcPts val="1000"/>
        </a:spcBef>
        <a:buFont typeface="Arial" panose="020B0604020202020204" pitchFamily="34" charset="0"/>
        <a:buNone/>
        <a:defRPr sz="1800" b="1" kern="1200">
          <a:solidFill>
            <a:schemeClr val="tx1">
              <a:alpha val="0"/>
            </a:schemeClr>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6.xml"/><Relationship Id="rId5" Type="http://schemas.openxmlformats.org/officeDocument/2006/relationships/image" Target="../media/image170.png"/><Relationship Id="rId4" Type="http://schemas.openxmlformats.org/officeDocument/2006/relationships/image" Target="../media/image160.png"/></Relationships>
</file>

<file path=ppt/slides/_rels/slide4.xml.rels><?xml version="1.0" encoding="UTF-8" standalone="yes"?>
<Relationships xmlns="http://schemas.openxmlformats.org/package/2006/relationships"><Relationship Id="rId2" Type="http://schemas.openxmlformats.org/officeDocument/2006/relationships/image" Target="../media/image180.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testo 4">
            <a:extLst>
              <a:ext uri="{FF2B5EF4-FFF2-40B4-BE49-F238E27FC236}">
                <a16:creationId xmlns:a16="http://schemas.microsoft.com/office/drawing/2014/main" id="{5BD884F2-B547-FFF9-DE27-501FD3BB26F3}"/>
              </a:ext>
            </a:extLst>
          </p:cNvPr>
          <p:cNvSpPr>
            <a:spLocks noGrp="1"/>
          </p:cNvSpPr>
          <p:nvPr>
            <p:ph type="body" sz="quarter" idx="16"/>
          </p:nvPr>
        </p:nvSpPr>
        <p:spPr>
          <a:xfrm>
            <a:off x="177074" y="1052058"/>
            <a:ext cx="5014563" cy="193899"/>
          </a:xfrm>
        </p:spPr>
        <p:txBody>
          <a:bodyPr/>
          <a:lstStyle/>
          <a:p>
            <a:r>
              <a:rPr lang="it-IT" dirty="0"/>
              <a:t>DCO 146/2025/R/</a:t>
            </a:r>
            <a:r>
              <a:rPr lang="it-IT" dirty="0" err="1"/>
              <a:t>rif</a:t>
            </a:r>
            <a:endParaRPr lang="it-IT" dirty="0"/>
          </a:p>
        </p:txBody>
      </p:sp>
      <p:sp>
        <p:nvSpPr>
          <p:cNvPr id="4" name="Segnaposto testo 3">
            <a:extLst>
              <a:ext uri="{FF2B5EF4-FFF2-40B4-BE49-F238E27FC236}">
                <a16:creationId xmlns:a16="http://schemas.microsoft.com/office/drawing/2014/main" id="{8305B16D-83C9-7DFA-25A8-169ECA9EC69F}"/>
              </a:ext>
            </a:extLst>
          </p:cNvPr>
          <p:cNvSpPr>
            <a:spLocks noGrp="1"/>
          </p:cNvSpPr>
          <p:nvPr>
            <p:ph type="body" sz="quarter" idx="15"/>
          </p:nvPr>
        </p:nvSpPr>
        <p:spPr>
          <a:xfrm>
            <a:off x="180642" y="313719"/>
            <a:ext cx="7723838" cy="425037"/>
          </a:xfrm>
        </p:spPr>
        <p:txBody>
          <a:bodyPr/>
          <a:lstStyle/>
          <a:p>
            <a:r>
              <a:rPr lang="it-IT" dirty="0"/>
              <a:t>Aggiornamenti regolatori (1/4)</a:t>
            </a:r>
          </a:p>
          <a:p>
            <a:r>
              <a:rPr lang="it-IT" sz="1600" spc="0" dirty="0"/>
              <a:t>Primi orientamenti per l’introduzione della separazione contabile e amministrativa nel settore dei rifiuti urbani</a:t>
            </a:r>
          </a:p>
        </p:txBody>
      </p:sp>
      <p:sp>
        <p:nvSpPr>
          <p:cNvPr id="10" name="Segnaposto numero diapositiva 9">
            <a:extLst>
              <a:ext uri="{FF2B5EF4-FFF2-40B4-BE49-F238E27FC236}">
                <a16:creationId xmlns:a16="http://schemas.microsoft.com/office/drawing/2014/main" id="{037B2E69-D161-CB7F-BDDE-B954E2F14702}"/>
              </a:ext>
            </a:extLst>
          </p:cNvPr>
          <p:cNvSpPr>
            <a:spLocks noGrp="1"/>
          </p:cNvSpPr>
          <p:nvPr>
            <p:ph type="sldNum" sz="quarter" idx="12"/>
          </p:nvPr>
        </p:nvSpPr>
        <p:spPr/>
        <p:txBody>
          <a:bodyPr/>
          <a:lstStyle/>
          <a:p>
            <a:fld id="{5C538340-CA81-42BB-8122-3AF8BFD3329A}" type="slidenum">
              <a:rPr lang="en-US" smtClean="0"/>
              <a:t>1</a:t>
            </a:fld>
            <a:endParaRPr lang="en-US"/>
          </a:p>
        </p:txBody>
      </p:sp>
      <p:sp>
        <p:nvSpPr>
          <p:cNvPr id="11" name="Rectangle 5">
            <a:extLst>
              <a:ext uri="{FF2B5EF4-FFF2-40B4-BE49-F238E27FC236}">
                <a16:creationId xmlns:a16="http://schemas.microsoft.com/office/drawing/2014/main" id="{7A1B9174-D28A-53B4-4C28-1FD82B180217}"/>
              </a:ext>
            </a:extLst>
          </p:cNvPr>
          <p:cNvSpPr/>
          <p:nvPr/>
        </p:nvSpPr>
        <p:spPr>
          <a:xfrm>
            <a:off x="180642" y="1293540"/>
            <a:ext cx="11938889" cy="604662"/>
          </a:xfrm>
          <a:prstGeom prst="rect">
            <a:avLst/>
          </a:prstGeom>
          <a:solidFill>
            <a:schemeClr val="bg1">
              <a:lumMod val="95000"/>
            </a:schemeClr>
          </a:solid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a:solidFill>
                  <a:schemeClr val="tx1"/>
                </a:solidFill>
              </a:rPr>
              <a:t>Con il documento l’Autorità intende </a:t>
            </a:r>
            <a:r>
              <a:rPr lang="it-IT" sz="1400" b="1" dirty="0">
                <a:solidFill>
                  <a:schemeClr val="tx1"/>
                </a:solidFill>
              </a:rPr>
              <a:t>avviare un percorso di fattivo confronto con gli stakeholder volto a identificare soluzioni </a:t>
            </a:r>
            <a:r>
              <a:rPr lang="it-IT" sz="1400" dirty="0">
                <a:solidFill>
                  <a:schemeClr val="tx1"/>
                </a:solidFill>
              </a:rPr>
              <a:t>che consentano di raggiungere specifici obiettivi.</a:t>
            </a:r>
            <a:endParaRPr lang="it-IT" sz="1400" b="1" dirty="0">
              <a:solidFill>
                <a:schemeClr val="tx1"/>
              </a:solidFill>
              <a:latin typeface="+mj-lt"/>
            </a:endParaRPr>
          </a:p>
        </p:txBody>
      </p:sp>
      <p:sp>
        <p:nvSpPr>
          <p:cNvPr id="12" name="Rectangle 5">
            <a:extLst>
              <a:ext uri="{FF2B5EF4-FFF2-40B4-BE49-F238E27FC236}">
                <a16:creationId xmlns:a16="http://schemas.microsoft.com/office/drawing/2014/main" id="{FF830D4A-CCDB-19E8-9359-0304F559798C}"/>
              </a:ext>
            </a:extLst>
          </p:cNvPr>
          <p:cNvSpPr/>
          <p:nvPr/>
        </p:nvSpPr>
        <p:spPr>
          <a:xfrm>
            <a:off x="180642" y="2282868"/>
            <a:ext cx="5255433" cy="1278293"/>
          </a:xfrm>
          <a:prstGeom prst="rect">
            <a:avLst/>
          </a:prstGeom>
          <a:noFill/>
          <a:ln w="381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600" b="1" dirty="0">
                <a:solidFill>
                  <a:schemeClr val="tx1"/>
                </a:solidFill>
              </a:rPr>
              <a:t>Favorire l’efficienza </a:t>
            </a:r>
            <a:r>
              <a:rPr lang="it-IT" sz="1600" dirty="0">
                <a:solidFill>
                  <a:schemeClr val="tx1"/>
                </a:solidFill>
              </a:rPr>
              <a:t>nell’erogazione dei servizi nel settore dei rifiuti urbani, sia mediante </a:t>
            </a:r>
            <a:r>
              <a:rPr lang="it-IT" sz="1600" b="1" dirty="0">
                <a:solidFill>
                  <a:schemeClr val="tx1"/>
                </a:solidFill>
              </a:rPr>
              <a:t>una corretta disaggregazione dei costi ammissibili ai riconoscimenti tariffari per funzione svolta e per categoria di utenza</a:t>
            </a:r>
            <a:r>
              <a:rPr lang="it-IT" sz="1600" dirty="0">
                <a:solidFill>
                  <a:schemeClr val="tx1"/>
                </a:solidFill>
              </a:rPr>
              <a:t>, sia </a:t>
            </a:r>
            <a:r>
              <a:rPr lang="it-IT" sz="1600" b="1" dirty="0">
                <a:solidFill>
                  <a:schemeClr val="tx1"/>
                </a:solidFill>
              </a:rPr>
              <a:t>prevedendo una opportuna disaggregazione dei costi per area geografica</a:t>
            </a:r>
            <a:r>
              <a:rPr lang="it-IT" sz="1600" dirty="0">
                <a:solidFill>
                  <a:schemeClr val="tx1"/>
                </a:solidFill>
              </a:rPr>
              <a:t>.</a:t>
            </a:r>
            <a:endParaRPr lang="it-IT" sz="1500" dirty="0">
              <a:solidFill>
                <a:schemeClr val="tx1"/>
              </a:solidFill>
            </a:endParaRPr>
          </a:p>
        </p:txBody>
      </p:sp>
      <p:sp>
        <p:nvSpPr>
          <p:cNvPr id="13" name="Rectangle 5">
            <a:extLst>
              <a:ext uri="{FF2B5EF4-FFF2-40B4-BE49-F238E27FC236}">
                <a16:creationId xmlns:a16="http://schemas.microsoft.com/office/drawing/2014/main" id="{4E7A97C7-754C-AAE7-DB9E-BF43B7EB1C41}"/>
              </a:ext>
            </a:extLst>
          </p:cNvPr>
          <p:cNvSpPr/>
          <p:nvPr/>
        </p:nvSpPr>
        <p:spPr>
          <a:xfrm>
            <a:off x="180642" y="3630238"/>
            <a:ext cx="5255433" cy="775020"/>
          </a:xfrm>
          <a:prstGeom prst="rect">
            <a:avLst/>
          </a:prstGeom>
          <a:noFill/>
          <a:ln w="381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600" b="1" dirty="0">
                <a:solidFill>
                  <a:schemeClr val="tx1"/>
                </a:solidFill>
              </a:rPr>
              <a:t>Promuovere la concorrenza,</a:t>
            </a:r>
            <a:r>
              <a:rPr lang="it-IT" sz="1600" dirty="0">
                <a:solidFill>
                  <a:schemeClr val="tx1"/>
                </a:solidFill>
              </a:rPr>
              <a:t> mediante la corretta separazione dei costi delle attività regolate dai costi delle attività libere.</a:t>
            </a:r>
            <a:endParaRPr lang="it-IT" sz="1500" dirty="0">
              <a:solidFill>
                <a:schemeClr val="tx1"/>
              </a:solidFill>
            </a:endParaRPr>
          </a:p>
        </p:txBody>
      </p:sp>
      <p:sp>
        <p:nvSpPr>
          <p:cNvPr id="14" name="Rectangle 5">
            <a:extLst>
              <a:ext uri="{FF2B5EF4-FFF2-40B4-BE49-F238E27FC236}">
                <a16:creationId xmlns:a16="http://schemas.microsoft.com/office/drawing/2014/main" id="{2BAA85EC-24F7-1B9E-4470-DEDE47C4C7DE}"/>
              </a:ext>
            </a:extLst>
          </p:cNvPr>
          <p:cNvSpPr/>
          <p:nvPr/>
        </p:nvSpPr>
        <p:spPr>
          <a:xfrm>
            <a:off x="6031250" y="2304290"/>
            <a:ext cx="6088281" cy="2127056"/>
          </a:xfrm>
          <a:prstGeom prst="rect">
            <a:avLst/>
          </a:prstGeom>
          <a:noFill/>
          <a:ln w="3810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600" dirty="0">
                <a:solidFill>
                  <a:schemeClr val="tx1"/>
                </a:solidFill>
              </a:rPr>
              <a:t>Nel corso del processo di consultazione l’Autorità intende acquisire dati e informazioni utili alla valutazione e allo svolgimento delle necessarie analisi, anche </a:t>
            </a:r>
            <a:r>
              <a:rPr lang="it-IT" sz="1600" b="1" dirty="0">
                <a:solidFill>
                  <a:schemeClr val="tx1"/>
                </a:solidFill>
              </a:rPr>
              <a:t>convocando eventuali incontri tecnici e focus group,</a:t>
            </a:r>
            <a:r>
              <a:rPr lang="it-IT" sz="1600" dirty="0">
                <a:solidFill>
                  <a:schemeClr val="tx1"/>
                </a:solidFill>
              </a:rPr>
              <a:t> compreso il Tavolo tecnico permanente di cui alla </a:t>
            </a:r>
            <a:r>
              <a:rPr lang="it-IT" sz="1600" i="1" dirty="0">
                <a:solidFill>
                  <a:schemeClr val="tx1"/>
                </a:solidFill>
              </a:rPr>
              <a:t>deliberazione 30 luglio 2019, 333/2019/A</a:t>
            </a:r>
            <a:r>
              <a:rPr lang="it-IT" sz="1600" dirty="0">
                <a:solidFill>
                  <a:schemeClr val="tx1"/>
                </a:solidFill>
              </a:rPr>
              <a:t>, </a:t>
            </a:r>
            <a:r>
              <a:rPr lang="it-IT" sz="1600" b="1" dirty="0">
                <a:solidFill>
                  <a:schemeClr val="tx1"/>
                </a:solidFill>
              </a:rPr>
              <a:t>con l’obiettivo di sviluppare orientamenti finali da porre in consultazione entro giugno 2025 e provvedimenti da emanarsi entro luglio 2025.</a:t>
            </a:r>
            <a:endParaRPr lang="it-IT" sz="1500" b="1" dirty="0">
              <a:solidFill>
                <a:schemeClr val="tx1"/>
              </a:solidFill>
            </a:endParaRPr>
          </a:p>
        </p:txBody>
      </p:sp>
      <p:sp>
        <p:nvSpPr>
          <p:cNvPr id="15" name="Rectangle 5">
            <a:extLst>
              <a:ext uri="{FF2B5EF4-FFF2-40B4-BE49-F238E27FC236}">
                <a16:creationId xmlns:a16="http://schemas.microsoft.com/office/drawing/2014/main" id="{E4ACF153-4945-6D9B-0BFA-B0EC9686EAF0}"/>
              </a:ext>
            </a:extLst>
          </p:cNvPr>
          <p:cNvSpPr/>
          <p:nvPr/>
        </p:nvSpPr>
        <p:spPr>
          <a:xfrm>
            <a:off x="180642" y="1971945"/>
            <a:ext cx="2503714" cy="228561"/>
          </a:xfrm>
          <a:prstGeom prst="rect">
            <a:avLst/>
          </a:prstGeom>
          <a:solidFill>
            <a:schemeClr val="bg1">
              <a:lumMod val="95000"/>
            </a:schemeClr>
          </a:solidFill>
          <a:ln w="381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a:solidFill>
                  <a:schemeClr val="tx1"/>
                </a:solidFill>
                <a:latin typeface="+mj-lt"/>
              </a:rPr>
              <a:t>OBIETTIVI</a:t>
            </a:r>
            <a:endParaRPr lang="it-IT" sz="1400" b="1" dirty="0">
              <a:solidFill>
                <a:schemeClr val="tx1"/>
              </a:solidFill>
              <a:latin typeface="+mj-lt"/>
            </a:endParaRPr>
          </a:p>
        </p:txBody>
      </p:sp>
      <p:sp>
        <p:nvSpPr>
          <p:cNvPr id="16" name="Rectangle 5">
            <a:extLst>
              <a:ext uri="{FF2B5EF4-FFF2-40B4-BE49-F238E27FC236}">
                <a16:creationId xmlns:a16="http://schemas.microsoft.com/office/drawing/2014/main" id="{609879F3-619E-C59B-3B2A-36DCF18CE468}"/>
              </a:ext>
            </a:extLst>
          </p:cNvPr>
          <p:cNvSpPr/>
          <p:nvPr/>
        </p:nvSpPr>
        <p:spPr>
          <a:xfrm>
            <a:off x="9615817" y="1971946"/>
            <a:ext cx="2503714" cy="228560"/>
          </a:xfrm>
          <a:prstGeom prst="rect">
            <a:avLst/>
          </a:prstGeom>
          <a:solidFill>
            <a:schemeClr val="bg1">
              <a:lumMod val="95000"/>
            </a:schemeClr>
          </a:solidFill>
          <a:ln w="3810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a:solidFill>
                  <a:schemeClr val="tx1"/>
                </a:solidFill>
                <a:latin typeface="+mj-lt"/>
              </a:rPr>
              <a:t>STRUMENTI E TEMPISTICHE</a:t>
            </a:r>
            <a:endParaRPr lang="it-IT" sz="1400" b="1" dirty="0">
              <a:solidFill>
                <a:schemeClr val="tx1"/>
              </a:solidFill>
              <a:latin typeface="+mj-lt"/>
            </a:endParaRPr>
          </a:p>
        </p:txBody>
      </p:sp>
      <p:sp>
        <p:nvSpPr>
          <p:cNvPr id="17" name="Rectangle 5">
            <a:extLst>
              <a:ext uri="{FF2B5EF4-FFF2-40B4-BE49-F238E27FC236}">
                <a16:creationId xmlns:a16="http://schemas.microsoft.com/office/drawing/2014/main" id="{240CA0C5-9232-3E3B-F302-BEBBD1E87E96}"/>
              </a:ext>
            </a:extLst>
          </p:cNvPr>
          <p:cNvSpPr/>
          <p:nvPr/>
        </p:nvSpPr>
        <p:spPr>
          <a:xfrm>
            <a:off x="180641" y="4500423"/>
            <a:ext cx="9075325" cy="2337009"/>
          </a:xfrm>
          <a:prstGeom prst="rect">
            <a:avLst/>
          </a:prstGeom>
          <a:noFill/>
          <a:ln w="381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300" dirty="0">
                <a:solidFill>
                  <a:schemeClr val="tx1"/>
                </a:solidFill>
              </a:rPr>
              <a:t>L’Autorità prevede:</a:t>
            </a:r>
          </a:p>
          <a:p>
            <a:pPr marL="342900" indent="-342900">
              <a:buFont typeface="+mj-lt"/>
              <a:buAutoNum type="arabicPeriod"/>
            </a:pPr>
            <a:r>
              <a:rPr lang="it-IT" sz="1300" dirty="0">
                <a:solidFill>
                  <a:schemeClr val="tx1"/>
                </a:solidFill>
              </a:rPr>
              <a:t>Valutare se sia opportuno </a:t>
            </a:r>
            <a:r>
              <a:rPr lang="it-IT" sz="1300" b="1" dirty="0">
                <a:solidFill>
                  <a:schemeClr val="tx1"/>
                </a:solidFill>
              </a:rPr>
              <a:t>ai fini della separazione contabile l’identificazione delle poste economiche e patrimoniali relative alla raccolta differenziata</a:t>
            </a:r>
            <a:r>
              <a:rPr lang="it-IT" sz="1300" dirty="0">
                <a:solidFill>
                  <a:schemeClr val="tx1"/>
                </a:solidFill>
              </a:rPr>
              <a:t>, in modo da avere evidenza dei costi imputabili alle singole filiere cui associare i relativi ricavi derivanti dalla cessione del materiale ai consorzi o al mercato;</a:t>
            </a:r>
          </a:p>
          <a:p>
            <a:pPr marL="342900" indent="-342900">
              <a:buFont typeface="+mj-lt"/>
              <a:buAutoNum type="arabicPeriod"/>
            </a:pPr>
            <a:r>
              <a:rPr lang="it-IT" sz="1300" dirty="0">
                <a:solidFill>
                  <a:schemeClr val="tx1"/>
                </a:solidFill>
              </a:rPr>
              <a:t>Ipotizza, rispetto alla </a:t>
            </a:r>
            <a:r>
              <a:rPr lang="it-IT" sz="1300" b="1" dirty="0">
                <a:solidFill>
                  <a:schemeClr val="tx1"/>
                </a:solidFill>
              </a:rPr>
              <a:t>disaggregazione per area geografica, di individuare come livello rilevante ai fini della separazione l’ambito tariffario</a:t>
            </a:r>
            <a:r>
              <a:rPr lang="it-IT" sz="1300" dirty="0">
                <a:solidFill>
                  <a:schemeClr val="tx1"/>
                </a:solidFill>
              </a:rPr>
              <a:t>;</a:t>
            </a:r>
          </a:p>
          <a:p>
            <a:pPr marL="342900" indent="-342900">
              <a:buFont typeface="+mj-lt"/>
              <a:buAutoNum type="arabicPeriod"/>
            </a:pPr>
            <a:r>
              <a:rPr lang="it-IT" sz="1300" b="1" dirty="0">
                <a:solidFill>
                  <a:schemeClr val="tx1"/>
                </a:solidFill>
              </a:rPr>
              <a:t>In una prima fase di implementazione, ipotizza che non sia opportuno adottare una disaggregazione per categoria di utenza </a:t>
            </a:r>
            <a:r>
              <a:rPr lang="it-IT" sz="1300" dirty="0">
                <a:solidFill>
                  <a:schemeClr val="tx1"/>
                </a:solidFill>
              </a:rPr>
              <a:t>anche per ragioni di economicità e semplificazione amministrativa;</a:t>
            </a:r>
          </a:p>
          <a:p>
            <a:pPr marL="342900" indent="-342900">
              <a:buFont typeface="+mj-lt"/>
              <a:buAutoNum type="arabicPeriod"/>
            </a:pPr>
            <a:r>
              <a:rPr lang="it-IT" sz="1300" b="1" dirty="0">
                <a:solidFill>
                  <a:schemeClr val="tx1"/>
                </a:solidFill>
              </a:rPr>
              <a:t>L’applicazione dell’articolazione delle unità logiche amministrative previste dal TIUC </a:t>
            </a:r>
            <a:r>
              <a:rPr lang="it-IT" sz="1300" dirty="0">
                <a:solidFill>
                  <a:schemeClr val="tx1"/>
                </a:solidFill>
              </a:rPr>
              <a:t>anche per il settore dei rifiuti;</a:t>
            </a:r>
          </a:p>
          <a:p>
            <a:pPr marL="342900" indent="-342900">
              <a:buFont typeface="+mj-lt"/>
              <a:buAutoNum type="arabicPeriod"/>
            </a:pPr>
            <a:r>
              <a:rPr lang="it-IT" sz="1300" dirty="0">
                <a:solidFill>
                  <a:schemeClr val="tx1"/>
                </a:solidFill>
              </a:rPr>
              <a:t>Ipotizza un </a:t>
            </a:r>
            <a:r>
              <a:rPr lang="it-IT" sz="1300" b="1" dirty="0">
                <a:solidFill>
                  <a:schemeClr val="tx1"/>
                </a:solidFill>
              </a:rPr>
              <a:t>approccio semplificato con norme specifiche di contabilità per gli operatori che non sono ancora soggetti a obblighi di separazione contabile.</a:t>
            </a:r>
          </a:p>
        </p:txBody>
      </p:sp>
      <p:sp>
        <p:nvSpPr>
          <p:cNvPr id="18" name="Rectangle 5">
            <a:extLst>
              <a:ext uri="{FF2B5EF4-FFF2-40B4-BE49-F238E27FC236}">
                <a16:creationId xmlns:a16="http://schemas.microsoft.com/office/drawing/2014/main" id="{593DD38E-9C70-05BE-9969-8D6B27FBF522}"/>
              </a:ext>
            </a:extLst>
          </p:cNvPr>
          <p:cNvSpPr/>
          <p:nvPr/>
        </p:nvSpPr>
        <p:spPr>
          <a:xfrm>
            <a:off x="9374155" y="4492287"/>
            <a:ext cx="2745376" cy="1336898"/>
          </a:xfrm>
          <a:prstGeom prst="rect">
            <a:avLst/>
          </a:prstGeom>
          <a:noFill/>
          <a:ln w="381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solidFill>
                  <a:schemeClr val="tx1"/>
                </a:solidFill>
              </a:rPr>
              <a:t>La scadenza per </a:t>
            </a:r>
            <a:r>
              <a:rPr lang="it-IT" sz="1600" b="1" dirty="0">
                <a:solidFill>
                  <a:schemeClr val="tx1"/>
                </a:solidFill>
              </a:rPr>
              <a:t>l’invio delle osservazioni era prevista per il 7 maggio 2025</a:t>
            </a:r>
            <a:r>
              <a:rPr lang="it-IT" sz="1600" dirty="0">
                <a:solidFill>
                  <a:schemeClr val="tx1"/>
                </a:solidFill>
              </a:rPr>
              <a:t>. La Federazione ha già inviato un documento condiviso con le associate.</a:t>
            </a:r>
          </a:p>
        </p:txBody>
      </p:sp>
    </p:spTree>
    <p:extLst>
      <p:ext uri="{BB962C8B-B14F-4D97-AF65-F5344CB8AC3E}">
        <p14:creationId xmlns:p14="http://schemas.microsoft.com/office/powerpoint/2010/main" val="2920689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magine 8">
            <a:extLst>
              <a:ext uri="{FF2B5EF4-FFF2-40B4-BE49-F238E27FC236}">
                <a16:creationId xmlns:a16="http://schemas.microsoft.com/office/drawing/2014/main" id="{07878340-64AC-C935-B463-8A3872BBECC0}"/>
              </a:ext>
            </a:extLst>
          </p:cNvPr>
          <p:cNvPicPr>
            <a:picLocks noChangeAspect="1"/>
          </p:cNvPicPr>
          <p:nvPr/>
        </p:nvPicPr>
        <p:blipFill>
          <a:blip r:embed="rId2"/>
          <a:stretch>
            <a:fillRect/>
          </a:stretch>
        </p:blipFill>
        <p:spPr>
          <a:xfrm>
            <a:off x="7091264" y="1859953"/>
            <a:ext cx="5017559" cy="2525433"/>
          </a:xfrm>
          <a:prstGeom prst="rect">
            <a:avLst/>
          </a:prstGeom>
        </p:spPr>
      </p:pic>
      <p:sp>
        <p:nvSpPr>
          <p:cNvPr id="2" name="Segnaposto testo 1">
            <a:extLst>
              <a:ext uri="{FF2B5EF4-FFF2-40B4-BE49-F238E27FC236}">
                <a16:creationId xmlns:a16="http://schemas.microsoft.com/office/drawing/2014/main" id="{D2852E0A-E9ED-4649-CF42-58FABE9D7A58}"/>
              </a:ext>
            </a:extLst>
          </p:cNvPr>
          <p:cNvSpPr>
            <a:spLocks noGrp="1"/>
          </p:cNvSpPr>
          <p:nvPr>
            <p:ph type="body" sz="quarter" idx="16"/>
          </p:nvPr>
        </p:nvSpPr>
        <p:spPr>
          <a:xfrm>
            <a:off x="180642" y="907494"/>
            <a:ext cx="5014563" cy="193899"/>
          </a:xfrm>
        </p:spPr>
        <p:txBody>
          <a:bodyPr/>
          <a:lstStyle/>
          <a:p>
            <a:r>
              <a:rPr lang="it-IT" dirty="0"/>
              <a:t>DCO 147/2025/R/</a:t>
            </a:r>
            <a:r>
              <a:rPr lang="it-IT" dirty="0" err="1"/>
              <a:t>rif</a:t>
            </a:r>
            <a:endParaRPr lang="it-IT" dirty="0"/>
          </a:p>
        </p:txBody>
      </p:sp>
      <p:sp>
        <p:nvSpPr>
          <p:cNvPr id="3" name="Segnaposto testo 2">
            <a:extLst>
              <a:ext uri="{FF2B5EF4-FFF2-40B4-BE49-F238E27FC236}">
                <a16:creationId xmlns:a16="http://schemas.microsoft.com/office/drawing/2014/main" id="{F34B51AE-F94C-3331-32C0-F1D13992B483}"/>
              </a:ext>
            </a:extLst>
          </p:cNvPr>
          <p:cNvSpPr>
            <a:spLocks noGrp="1"/>
          </p:cNvSpPr>
          <p:nvPr>
            <p:ph type="body" sz="quarter" idx="15"/>
          </p:nvPr>
        </p:nvSpPr>
        <p:spPr>
          <a:xfrm>
            <a:off x="180642" y="223461"/>
            <a:ext cx="7858902" cy="387798"/>
          </a:xfrm>
        </p:spPr>
        <p:txBody>
          <a:bodyPr/>
          <a:lstStyle/>
          <a:p>
            <a:r>
              <a:rPr lang="it-IT" dirty="0"/>
              <a:t>Aggiornamenti regolatori (2/4)</a:t>
            </a:r>
          </a:p>
          <a:p>
            <a:r>
              <a:rPr lang="it-IT" sz="1600" spc="0" dirty="0"/>
              <a:t>Orientamenti per l’aggiornamento della qualità tecnica nel settore dei rifiuti urbani</a:t>
            </a:r>
          </a:p>
        </p:txBody>
      </p:sp>
      <p:sp>
        <p:nvSpPr>
          <p:cNvPr id="5" name="Rectangle 5">
            <a:extLst>
              <a:ext uri="{FF2B5EF4-FFF2-40B4-BE49-F238E27FC236}">
                <a16:creationId xmlns:a16="http://schemas.microsoft.com/office/drawing/2014/main" id="{E2471223-038C-9CD1-35BD-CCAEB058205A}"/>
              </a:ext>
            </a:extLst>
          </p:cNvPr>
          <p:cNvSpPr/>
          <p:nvPr/>
        </p:nvSpPr>
        <p:spPr>
          <a:xfrm>
            <a:off x="180642" y="1293540"/>
            <a:ext cx="11830715" cy="604662"/>
          </a:xfrm>
          <a:prstGeom prst="rect">
            <a:avLst/>
          </a:prstGeom>
          <a:solidFill>
            <a:schemeClr val="bg1">
              <a:lumMod val="95000"/>
            </a:schemeClr>
          </a:solid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a:solidFill>
                  <a:schemeClr val="tx1"/>
                </a:solidFill>
              </a:rPr>
              <a:t>Il documento illustra gli orientamenti generali dell’Autorità per </a:t>
            </a:r>
            <a:r>
              <a:rPr lang="it-IT" sz="1400" b="1" dirty="0">
                <a:solidFill>
                  <a:schemeClr val="tx1"/>
                </a:solidFill>
              </a:rPr>
              <a:t>promuovere la graduale transizione delle diverse gestioni verso sistemi con maggior rendimento ambientale e minori potenziali impatti, in linea con i target euro-unitari e con i principi del Programma Nazionale di Gestione dei Rifiuti (PNGR).</a:t>
            </a:r>
            <a:endParaRPr lang="it-IT" sz="1400" b="1" dirty="0">
              <a:solidFill>
                <a:schemeClr val="tx1"/>
              </a:solidFill>
              <a:latin typeface="+mj-lt"/>
            </a:endParaRPr>
          </a:p>
        </p:txBody>
      </p:sp>
      <mc:AlternateContent xmlns:mc="http://schemas.openxmlformats.org/markup-compatibility/2006" xmlns:a14="http://schemas.microsoft.com/office/drawing/2010/main">
        <mc:Choice Requires="a14">
          <p:sp>
            <p:nvSpPr>
              <p:cNvPr id="7" name="Rectangle 5">
                <a:extLst>
                  <a:ext uri="{FF2B5EF4-FFF2-40B4-BE49-F238E27FC236}">
                    <a16:creationId xmlns:a16="http://schemas.microsoft.com/office/drawing/2014/main" id="{01430D03-1D60-5681-8C23-E3E0757393A8}"/>
                  </a:ext>
                </a:extLst>
              </p:cNvPr>
              <p:cNvSpPr/>
              <p:nvPr/>
            </p:nvSpPr>
            <p:spPr>
              <a:xfrm>
                <a:off x="381755" y="1950096"/>
                <a:ext cx="6709509" cy="4870580"/>
              </a:xfrm>
              <a:prstGeom prst="rect">
                <a:avLst/>
              </a:prstGeom>
              <a:noFill/>
              <a:ln w="381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500" dirty="0">
                    <a:solidFill>
                      <a:schemeClr val="tx1"/>
                    </a:solidFill>
                  </a:rPr>
                  <a:t>L’Autorità propone:</a:t>
                </a:r>
              </a:p>
              <a:p>
                <a:pPr marL="342900" indent="-342900">
                  <a:buFont typeface="+mj-lt"/>
                  <a:buAutoNum type="arabicPeriod"/>
                </a:pPr>
                <a:r>
                  <a:rPr lang="it-IT" sz="1500" b="1" dirty="0">
                    <a:solidFill>
                      <a:schemeClr val="tx1"/>
                    </a:solidFill>
                  </a:rPr>
                  <a:t>L’estensione del set di indicatori </a:t>
                </a:r>
                <a:r>
                  <a:rPr lang="it-IT" sz="1500" dirty="0">
                    <a:solidFill>
                      <a:schemeClr val="tx1"/>
                    </a:solidFill>
                  </a:rPr>
                  <a:t>di cui alla deliberazione 387/2023/R/</a:t>
                </a:r>
                <a:r>
                  <a:rPr lang="it-IT" sz="1500" dirty="0" err="1">
                    <a:solidFill>
                      <a:schemeClr val="tx1"/>
                    </a:solidFill>
                  </a:rPr>
                  <a:t>rif</a:t>
                </a:r>
                <a:r>
                  <a:rPr lang="it-IT" sz="1500" dirty="0">
                    <a:solidFill>
                      <a:schemeClr val="tx1"/>
                    </a:solidFill>
                  </a:rPr>
                  <a:t> finalizzato a </a:t>
                </a:r>
                <a:r>
                  <a:rPr lang="it-IT" sz="1500" b="1" dirty="0">
                    <a:solidFill>
                      <a:schemeClr val="tx1"/>
                    </a:solidFill>
                  </a:rPr>
                  <a:t>ricercare e valorizzare il contributo dei diversi servizio che compongono la gestione dei rifiuti al raggiungimento dei target euro-unitari</a:t>
                </a:r>
                <a:r>
                  <a:rPr lang="it-IT" sz="1500" dirty="0">
                    <a:solidFill>
                      <a:schemeClr val="tx1"/>
                    </a:solidFill>
                  </a:rPr>
                  <a:t>;</a:t>
                </a:r>
              </a:p>
              <a:p>
                <a:pPr marL="342900" indent="-342900">
                  <a:buFont typeface="+mj-lt"/>
                  <a:buAutoNum type="arabicPeriod"/>
                </a:pPr>
                <a:r>
                  <a:rPr lang="it-IT" sz="1500" b="1" dirty="0">
                    <a:solidFill>
                      <a:schemeClr val="tx1"/>
                    </a:solidFill>
                  </a:rPr>
                  <a:t>La semplificazione dell’indicatore R1 limitandone il perimetro di applicazione ai soli rifiuti di imballaggio;</a:t>
                </a:r>
              </a:p>
              <a:p>
                <a:pPr marL="342900" indent="-342900">
                  <a:buFont typeface="+mj-lt"/>
                  <a:buAutoNum type="arabicPeriod"/>
                </a:pPr>
                <a:r>
                  <a:rPr lang="it-IT" sz="1500" b="1" dirty="0">
                    <a:solidFill>
                      <a:schemeClr val="tx1"/>
                    </a:solidFill>
                  </a:rPr>
                  <a:t>L’introduzione di un nuovo macro-indicatore sull’efficacia di avvio a riciclaggio della frazione organica (R2)</a:t>
                </a:r>
                <a:r>
                  <a:rPr lang="it-IT" sz="1500" dirty="0">
                    <a:solidFill>
                      <a:schemeClr val="tx1"/>
                    </a:solidFill>
                  </a:rPr>
                  <a:t> che valuti complessivamente l’efficacia del servizio di raccolta di fornire un adeguato input ai relativi impianti di trattamento, al fine di massimizzare la produzione di materia prima seconda (compost) e/o energia;</a:t>
                </a:r>
              </a:p>
              <a:p>
                <a:pPr marL="342900" indent="-342900">
                  <a:buFont typeface="+mj-lt"/>
                  <a:buAutoNum type="arabicPeriod"/>
                </a:pPr>
                <a:r>
                  <a:rPr lang="it-IT" sz="1500" b="1" dirty="0">
                    <a:solidFill>
                      <a:schemeClr val="tx1"/>
                    </a:solidFill>
                  </a:rPr>
                  <a:t>L’introduzione di un nuovo macro-indicatore sull’efficienza tecnico-ambientale delle gestioni (R3) </a:t>
                </a:r>
                <a:r>
                  <a:rPr lang="it-IT" sz="1500" dirty="0">
                    <a:solidFill>
                      <a:schemeClr val="tx1"/>
                    </a:solidFill>
                  </a:rPr>
                  <a:t>al fine di promuovere una visione olistica del sistema che colga le efficienze tecniche ed ambientali sottese ai diversi modelli organizzativi e gestionali;</a:t>
                </a:r>
              </a:p>
              <a:p>
                <a:pPr marL="342900" indent="-342900">
                  <a:buFont typeface="+mj-lt"/>
                  <a:buAutoNum type="arabicPeriod"/>
                </a:pPr>
                <a:r>
                  <a:rPr lang="it-IT" sz="1500" b="1" dirty="0">
                    <a:solidFill>
                      <a:schemeClr val="tx1"/>
                    </a:solidFill>
                  </a:rPr>
                  <a:t>Una rappresentazione dell’impatto della raccolta differenziata in relazione alla frazione estranea prodotta </a:t>
                </a:r>
                <a:r>
                  <a:rPr lang="it-IT" sz="1500" dirty="0">
                    <a:solidFill>
                      <a:schemeClr val="tx1"/>
                    </a:solidFill>
                  </a:rPr>
                  <a:t>utilizzando la </a:t>
                </a:r>
                <a14:m>
                  <m:oMath xmlns:m="http://schemas.openxmlformats.org/officeDocument/2006/math">
                    <m:r>
                      <a:rPr lang="it-IT" sz="1500" i="1" dirty="0" smtClean="0">
                        <a:solidFill>
                          <a:schemeClr val="tx1"/>
                        </a:solidFill>
                        <a:latin typeface="Cambria Math" panose="02040503050406030204" pitchFamily="18" charset="0"/>
                      </a:rPr>
                      <m:t>𝐶</m:t>
                    </m:r>
                    <m:sSub>
                      <m:sSubPr>
                        <m:ctrlPr>
                          <a:rPr lang="it-IT" sz="1500" i="1" dirty="0" smtClean="0">
                            <a:solidFill>
                              <a:schemeClr val="tx1"/>
                            </a:solidFill>
                            <a:latin typeface="Cambria Math" panose="02040503050406030204" pitchFamily="18" charset="0"/>
                          </a:rPr>
                        </m:ctrlPr>
                      </m:sSubPr>
                      <m:e>
                        <m:r>
                          <a:rPr lang="it-IT" sz="1500" i="1" dirty="0" smtClean="0">
                            <a:solidFill>
                              <a:schemeClr val="tx1"/>
                            </a:solidFill>
                            <a:latin typeface="Cambria Math" panose="02040503050406030204" pitchFamily="18" charset="0"/>
                          </a:rPr>
                          <m:t>𝑂</m:t>
                        </m:r>
                      </m:e>
                      <m:sub>
                        <m:r>
                          <a:rPr lang="it-IT" sz="1500" i="1" dirty="0" smtClean="0">
                            <a:solidFill>
                              <a:schemeClr val="tx1"/>
                            </a:solidFill>
                            <a:latin typeface="Cambria Math" panose="02040503050406030204" pitchFamily="18" charset="0"/>
                          </a:rPr>
                          <m:t>2</m:t>
                        </m:r>
                      </m:sub>
                    </m:sSub>
                  </m:oMath>
                </a14:m>
                <a:r>
                  <a:rPr lang="it-IT" sz="1500" dirty="0">
                    <a:solidFill>
                      <a:schemeClr val="tx1"/>
                    </a:solidFill>
                  </a:rPr>
                  <a:t> equivalente prodotta come metrica di riferimento;</a:t>
                </a:r>
              </a:p>
              <a:p>
                <a:pPr marL="342900" indent="-342900">
                  <a:buFont typeface="+mj-lt"/>
                  <a:buAutoNum type="arabicPeriod"/>
                </a:pPr>
                <a:r>
                  <a:rPr lang="it-IT" sz="1500" b="1" dirty="0">
                    <a:solidFill>
                      <a:schemeClr val="tx1"/>
                    </a:solidFill>
                  </a:rPr>
                  <a:t>Una rappresentazione dell’impatto del trasporto nel servizio di gestione dei rifiuti urbani in relazione agli impianti di trattamento </a:t>
                </a:r>
                <a:r>
                  <a:rPr lang="it-IT" sz="1500" dirty="0">
                    <a:solidFill>
                      <a:schemeClr val="tx1"/>
                    </a:solidFill>
                  </a:rPr>
                  <a:t>utilizzando la </a:t>
                </a:r>
                <a14:m>
                  <m:oMath xmlns:m="http://schemas.openxmlformats.org/officeDocument/2006/math">
                    <m:r>
                      <a:rPr lang="it-IT" sz="1500" i="1" dirty="0" smtClean="0">
                        <a:solidFill>
                          <a:schemeClr val="tx1"/>
                        </a:solidFill>
                        <a:latin typeface="Cambria Math" panose="02040503050406030204" pitchFamily="18" charset="0"/>
                      </a:rPr>
                      <m:t>𝐶</m:t>
                    </m:r>
                    <m:sSub>
                      <m:sSubPr>
                        <m:ctrlPr>
                          <a:rPr lang="it-IT" sz="1500" i="1" dirty="0" smtClean="0">
                            <a:solidFill>
                              <a:schemeClr val="tx1"/>
                            </a:solidFill>
                            <a:latin typeface="Cambria Math" panose="02040503050406030204" pitchFamily="18" charset="0"/>
                          </a:rPr>
                        </m:ctrlPr>
                      </m:sSubPr>
                      <m:e>
                        <m:r>
                          <a:rPr lang="it-IT" sz="1500" i="1" dirty="0" smtClean="0">
                            <a:solidFill>
                              <a:schemeClr val="tx1"/>
                            </a:solidFill>
                            <a:latin typeface="Cambria Math" panose="02040503050406030204" pitchFamily="18" charset="0"/>
                          </a:rPr>
                          <m:t>𝑂</m:t>
                        </m:r>
                      </m:e>
                      <m:sub>
                        <m:r>
                          <a:rPr lang="it-IT" sz="1500" i="1" dirty="0" smtClean="0">
                            <a:solidFill>
                              <a:schemeClr val="tx1"/>
                            </a:solidFill>
                            <a:latin typeface="Cambria Math" panose="02040503050406030204" pitchFamily="18" charset="0"/>
                          </a:rPr>
                          <m:t>2</m:t>
                        </m:r>
                      </m:sub>
                    </m:sSub>
                  </m:oMath>
                </a14:m>
                <a:r>
                  <a:rPr lang="it-IT" sz="1500" dirty="0">
                    <a:solidFill>
                      <a:schemeClr val="tx1"/>
                    </a:solidFill>
                  </a:rPr>
                  <a:t> equivalente prodotta per km percorso come metrica di riferimento.</a:t>
                </a:r>
              </a:p>
            </p:txBody>
          </p:sp>
        </mc:Choice>
        <mc:Fallback xmlns="">
          <p:sp>
            <p:nvSpPr>
              <p:cNvPr id="7" name="Rectangle 5">
                <a:extLst>
                  <a:ext uri="{FF2B5EF4-FFF2-40B4-BE49-F238E27FC236}">
                    <a16:creationId xmlns:a16="http://schemas.microsoft.com/office/drawing/2014/main" id="{01430D03-1D60-5681-8C23-E3E0757393A8}"/>
                  </a:ext>
                </a:extLst>
              </p:cNvPr>
              <p:cNvSpPr>
                <a:spLocks noRot="1" noChangeAspect="1" noMove="1" noResize="1" noEditPoints="1" noAdjustHandles="1" noChangeArrowheads="1" noChangeShapeType="1" noTextEdit="1"/>
              </p:cNvSpPr>
              <p:nvPr/>
            </p:nvSpPr>
            <p:spPr>
              <a:xfrm>
                <a:off x="381755" y="1950096"/>
                <a:ext cx="6709509" cy="4870580"/>
              </a:xfrm>
              <a:prstGeom prst="rect">
                <a:avLst/>
              </a:prstGeom>
              <a:blipFill>
                <a:blip r:embed="rId3"/>
                <a:stretch>
                  <a:fillRect l="-181"/>
                </a:stretch>
              </a:blipFill>
              <a:ln w="38100">
                <a:solidFill>
                  <a:schemeClr val="accent6">
                    <a:lumMod val="50000"/>
                  </a:schemeClr>
                </a:solidFill>
              </a:ln>
            </p:spPr>
            <p:txBody>
              <a:bodyPr/>
              <a:lstStyle/>
              <a:p>
                <a:r>
                  <a:rPr lang="it-IT">
                    <a:noFill/>
                  </a:rPr>
                  <a:t> </a:t>
                </a:r>
              </a:p>
            </p:txBody>
          </p:sp>
        </mc:Fallback>
      </mc:AlternateContent>
      <p:sp>
        <p:nvSpPr>
          <p:cNvPr id="10" name="Rectangle 5">
            <a:extLst>
              <a:ext uri="{FF2B5EF4-FFF2-40B4-BE49-F238E27FC236}">
                <a16:creationId xmlns:a16="http://schemas.microsoft.com/office/drawing/2014/main" id="{C398DE10-A964-F7E1-5D6A-7E09ABCAC69C}"/>
              </a:ext>
            </a:extLst>
          </p:cNvPr>
          <p:cNvSpPr/>
          <p:nvPr/>
        </p:nvSpPr>
        <p:spPr>
          <a:xfrm>
            <a:off x="7165910" y="4385386"/>
            <a:ext cx="4845447" cy="761485"/>
          </a:xfrm>
          <a:prstGeom prst="rect">
            <a:avLst/>
          </a:prstGeom>
          <a:noFill/>
          <a:ln w="381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500" b="1" u="sng" dirty="0">
                <a:solidFill>
                  <a:schemeClr val="tx1"/>
                </a:solidFill>
              </a:rPr>
              <a:t>L’estensione del </a:t>
            </a:r>
            <a:r>
              <a:rPr lang="it-IT" sz="1500" b="1" i="1" u="sng" dirty="0">
                <a:solidFill>
                  <a:schemeClr val="tx1"/>
                </a:solidFill>
              </a:rPr>
              <a:t>set</a:t>
            </a:r>
            <a:r>
              <a:rPr lang="it-IT" sz="1500" b="1" u="sng" dirty="0">
                <a:solidFill>
                  <a:schemeClr val="tx1"/>
                </a:solidFill>
              </a:rPr>
              <a:t> di indicatori riguarda anche gli impianti di trattamento della FORSU e meccanico-biologici, e quelli di incenerimento.</a:t>
            </a:r>
            <a:endParaRPr lang="en-US" sz="1500" b="1" i="1" u="sng" dirty="0">
              <a:solidFill>
                <a:schemeClr val="tx1"/>
              </a:solidFill>
            </a:endParaRPr>
          </a:p>
        </p:txBody>
      </p:sp>
      <p:sp>
        <p:nvSpPr>
          <p:cNvPr id="11" name="CasellaDiTesto 10">
            <a:extLst>
              <a:ext uri="{FF2B5EF4-FFF2-40B4-BE49-F238E27FC236}">
                <a16:creationId xmlns:a16="http://schemas.microsoft.com/office/drawing/2014/main" id="{1CFADFB8-E0CD-5245-D20F-B7C1C2365BE0}"/>
              </a:ext>
            </a:extLst>
          </p:cNvPr>
          <p:cNvSpPr txBox="1"/>
          <p:nvPr/>
        </p:nvSpPr>
        <p:spPr>
          <a:xfrm>
            <a:off x="7177320" y="5246479"/>
            <a:ext cx="4845447" cy="584775"/>
          </a:xfrm>
          <a:prstGeom prst="rect">
            <a:avLst/>
          </a:prstGeom>
          <a:noFill/>
          <a:ln w="38100">
            <a:solidFill>
              <a:schemeClr val="accent4">
                <a:lumMod val="75000"/>
              </a:schemeClr>
            </a:solidFill>
          </a:ln>
        </p:spPr>
        <p:txBody>
          <a:bodyPr wrap="square" rtlCol="0">
            <a:spAutoFit/>
          </a:bodyPr>
          <a:lstStyle/>
          <a:p>
            <a:pPr algn="ctr"/>
            <a:r>
              <a:rPr lang="it-IT" sz="1600" dirty="0"/>
              <a:t>Si prevede di pubblicare, entro il </a:t>
            </a:r>
            <a:r>
              <a:rPr lang="it-IT" sz="1600" b="1" dirty="0"/>
              <a:t>31 luglio 2025</a:t>
            </a:r>
            <a:r>
              <a:rPr lang="it-IT" sz="1600" dirty="0"/>
              <a:t>, </a:t>
            </a:r>
            <a:r>
              <a:rPr lang="it-IT" sz="1600" b="1" dirty="0"/>
              <a:t>il provvedimento finale</a:t>
            </a:r>
            <a:r>
              <a:rPr lang="it-IT" sz="1600" dirty="0"/>
              <a:t>.</a:t>
            </a:r>
          </a:p>
        </p:txBody>
      </p:sp>
      <p:sp>
        <p:nvSpPr>
          <p:cNvPr id="12" name="Rectangle 5">
            <a:extLst>
              <a:ext uri="{FF2B5EF4-FFF2-40B4-BE49-F238E27FC236}">
                <a16:creationId xmlns:a16="http://schemas.microsoft.com/office/drawing/2014/main" id="{A4E844C7-F3AD-31B0-A26A-71C72B9FF8FB}"/>
              </a:ext>
            </a:extLst>
          </p:cNvPr>
          <p:cNvSpPr/>
          <p:nvPr/>
        </p:nvSpPr>
        <p:spPr>
          <a:xfrm>
            <a:off x="7177320" y="5921582"/>
            <a:ext cx="4845447" cy="889814"/>
          </a:xfrm>
          <a:prstGeom prst="rect">
            <a:avLst/>
          </a:prstGeom>
          <a:noFill/>
          <a:ln w="3810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solidFill>
                  <a:schemeClr val="tx1"/>
                </a:solidFill>
              </a:rPr>
              <a:t>La scadenza per </a:t>
            </a:r>
            <a:r>
              <a:rPr lang="it-IT" sz="1600" b="1" dirty="0">
                <a:solidFill>
                  <a:schemeClr val="tx1"/>
                </a:solidFill>
              </a:rPr>
              <a:t>l’invio delle osservazioni era prevista per il 7 maggio 2025</a:t>
            </a:r>
            <a:r>
              <a:rPr lang="it-IT" sz="1600" dirty="0">
                <a:solidFill>
                  <a:schemeClr val="tx1"/>
                </a:solidFill>
              </a:rPr>
              <a:t>. La Federazione ha già inviato un documento condiviso con le associate.</a:t>
            </a:r>
          </a:p>
        </p:txBody>
      </p:sp>
    </p:spTree>
    <p:extLst>
      <p:ext uri="{BB962C8B-B14F-4D97-AF65-F5344CB8AC3E}">
        <p14:creationId xmlns:p14="http://schemas.microsoft.com/office/powerpoint/2010/main" val="1893136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Immagine 14">
            <a:extLst>
              <a:ext uri="{FF2B5EF4-FFF2-40B4-BE49-F238E27FC236}">
                <a16:creationId xmlns:a16="http://schemas.microsoft.com/office/drawing/2014/main" id="{6AEB9ED0-1E4C-DB8E-61F8-F28D6AE6A884}"/>
              </a:ext>
            </a:extLst>
          </p:cNvPr>
          <p:cNvPicPr>
            <a:picLocks noChangeAspect="1"/>
          </p:cNvPicPr>
          <p:nvPr/>
        </p:nvPicPr>
        <p:blipFill>
          <a:blip r:embed="rId2"/>
          <a:stretch>
            <a:fillRect/>
          </a:stretch>
        </p:blipFill>
        <p:spPr>
          <a:xfrm>
            <a:off x="7550687" y="4832679"/>
            <a:ext cx="4469965" cy="2036562"/>
          </a:xfrm>
          <a:prstGeom prst="rect">
            <a:avLst/>
          </a:prstGeom>
        </p:spPr>
      </p:pic>
      <p:sp>
        <p:nvSpPr>
          <p:cNvPr id="2" name="Segnaposto testo 1">
            <a:extLst>
              <a:ext uri="{FF2B5EF4-FFF2-40B4-BE49-F238E27FC236}">
                <a16:creationId xmlns:a16="http://schemas.microsoft.com/office/drawing/2014/main" id="{633B4D8E-BEBA-568F-FECB-07CAFB2D6939}"/>
              </a:ext>
            </a:extLst>
          </p:cNvPr>
          <p:cNvSpPr>
            <a:spLocks noGrp="1"/>
          </p:cNvSpPr>
          <p:nvPr>
            <p:ph type="body" sz="quarter" idx="16"/>
          </p:nvPr>
        </p:nvSpPr>
        <p:spPr>
          <a:xfrm>
            <a:off x="72469" y="1111777"/>
            <a:ext cx="5014563" cy="193899"/>
          </a:xfrm>
        </p:spPr>
        <p:txBody>
          <a:bodyPr/>
          <a:lstStyle/>
          <a:p>
            <a:r>
              <a:rPr lang="it-IT" dirty="0"/>
              <a:t>DCO 179/2025/R/</a:t>
            </a:r>
            <a:r>
              <a:rPr lang="it-IT" dirty="0" err="1"/>
              <a:t>rif</a:t>
            </a:r>
            <a:endParaRPr lang="it-IT" dirty="0"/>
          </a:p>
        </p:txBody>
      </p:sp>
      <p:sp>
        <p:nvSpPr>
          <p:cNvPr id="3" name="Segnaposto testo 2">
            <a:extLst>
              <a:ext uri="{FF2B5EF4-FFF2-40B4-BE49-F238E27FC236}">
                <a16:creationId xmlns:a16="http://schemas.microsoft.com/office/drawing/2014/main" id="{AB565FB9-7522-14F5-9802-D08A5675925A}"/>
              </a:ext>
            </a:extLst>
          </p:cNvPr>
          <p:cNvSpPr>
            <a:spLocks noGrp="1"/>
          </p:cNvSpPr>
          <p:nvPr>
            <p:ph type="body" sz="quarter" idx="15"/>
          </p:nvPr>
        </p:nvSpPr>
        <p:spPr>
          <a:xfrm>
            <a:off x="48687" y="313047"/>
            <a:ext cx="7468952" cy="387798"/>
          </a:xfrm>
        </p:spPr>
        <p:txBody>
          <a:bodyPr/>
          <a:lstStyle/>
          <a:p>
            <a:r>
              <a:rPr lang="it-IT" dirty="0"/>
              <a:t>Aggiornamenti regolatori (3/4)</a:t>
            </a:r>
          </a:p>
          <a:p>
            <a:r>
              <a:rPr lang="it-IT" sz="1600" spc="0" dirty="0"/>
              <a:t>Orientamenti iniziali per la definizione di primi criteri di articolazione tariffaria agli utenti del servizio di gestione dei rifiuti urbani</a:t>
            </a:r>
          </a:p>
        </p:txBody>
      </p:sp>
      <p:sp>
        <p:nvSpPr>
          <p:cNvPr id="5" name="Rectangle 5">
            <a:extLst>
              <a:ext uri="{FF2B5EF4-FFF2-40B4-BE49-F238E27FC236}">
                <a16:creationId xmlns:a16="http://schemas.microsoft.com/office/drawing/2014/main" id="{EFB87D56-FDD5-CF41-E072-A60B178B636C}"/>
              </a:ext>
            </a:extLst>
          </p:cNvPr>
          <p:cNvSpPr/>
          <p:nvPr/>
        </p:nvSpPr>
        <p:spPr>
          <a:xfrm>
            <a:off x="180642" y="1681338"/>
            <a:ext cx="11830715" cy="604662"/>
          </a:xfrm>
          <a:prstGeom prst="rect">
            <a:avLst/>
          </a:prstGeom>
          <a:solidFill>
            <a:schemeClr val="bg1">
              <a:lumMod val="95000"/>
            </a:schemeClr>
          </a:solid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a:solidFill>
                  <a:schemeClr val="tx1"/>
                </a:solidFill>
              </a:rPr>
              <a:t>Il documento illustra gli orientamenti generali dell’Autorità per </a:t>
            </a:r>
            <a:r>
              <a:rPr lang="it-IT" sz="1400" b="1" dirty="0">
                <a:solidFill>
                  <a:schemeClr val="tx1"/>
                </a:solidFill>
              </a:rPr>
              <a:t>l’individuazione di primi criteri che i soggetti competenti (Comuni ed Enti di governo dell’ambito ottimale/ETC) sono tenuti a seguire per la definizione dei corrispettivi applicati all’utenza finale</a:t>
            </a:r>
            <a:r>
              <a:rPr lang="it-IT" sz="1400" dirty="0">
                <a:solidFill>
                  <a:schemeClr val="tx1"/>
                </a:solidFill>
              </a:rPr>
              <a:t>, al fine di perseguire specifici obiettivi.</a:t>
            </a:r>
            <a:endParaRPr lang="it-IT" sz="1400" dirty="0">
              <a:solidFill>
                <a:schemeClr val="tx1"/>
              </a:solidFill>
              <a:latin typeface="+mj-lt"/>
            </a:endParaRPr>
          </a:p>
        </p:txBody>
      </p:sp>
      <p:sp>
        <p:nvSpPr>
          <p:cNvPr id="6" name="Rectangle 5">
            <a:extLst>
              <a:ext uri="{FF2B5EF4-FFF2-40B4-BE49-F238E27FC236}">
                <a16:creationId xmlns:a16="http://schemas.microsoft.com/office/drawing/2014/main" id="{27271825-B72E-0F0E-769D-44EAF3E1AA75}"/>
              </a:ext>
            </a:extLst>
          </p:cNvPr>
          <p:cNvSpPr/>
          <p:nvPr/>
        </p:nvSpPr>
        <p:spPr>
          <a:xfrm>
            <a:off x="875701" y="2388120"/>
            <a:ext cx="2480588" cy="475870"/>
          </a:xfrm>
          <a:prstGeom prst="rect">
            <a:avLst/>
          </a:prstGeom>
          <a:solidFill>
            <a:schemeClr val="bg1">
              <a:lumMod val="95000"/>
            </a:schemeClr>
          </a:solid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a:solidFill>
                  <a:schemeClr val="tx1"/>
                </a:solidFill>
                <a:latin typeface="+mj-lt"/>
              </a:rPr>
              <a:t>Obiettivo A</a:t>
            </a:r>
          </a:p>
          <a:p>
            <a:pPr algn="ctr"/>
            <a:r>
              <a:rPr lang="it-IT" sz="1400" b="1" dirty="0">
                <a:solidFill>
                  <a:schemeClr val="tx1"/>
                </a:solidFill>
                <a:latin typeface="+mj-lt"/>
              </a:rPr>
              <a:t>UNIFORMITA’</a:t>
            </a:r>
          </a:p>
        </p:txBody>
      </p:sp>
      <p:sp>
        <p:nvSpPr>
          <p:cNvPr id="7" name="Rectangle 5">
            <a:extLst>
              <a:ext uri="{FF2B5EF4-FFF2-40B4-BE49-F238E27FC236}">
                <a16:creationId xmlns:a16="http://schemas.microsoft.com/office/drawing/2014/main" id="{28C691BF-4F3C-6834-96B6-527F98172B42}"/>
              </a:ext>
            </a:extLst>
          </p:cNvPr>
          <p:cNvSpPr/>
          <p:nvPr/>
        </p:nvSpPr>
        <p:spPr>
          <a:xfrm>
            <a:off x="3532308" y="2388120"/>
            <a:ext cx="2480588" cy="461965"/>
          </a:xfrm>
          <a:prstGeom prst="rect">
            <a:avLst/>
          </a:prstGeom>
          <a:solidFill>
            <a:schemeClr val="bg1">
              <a:lumMod val="95000"/>
            </a:schemeClr>
          </a:solid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a:solidFill>
                  <a:schemeClr val="tx1"/>
                </a:solidFill>
                <a:latin typeface="+mj-lt"/>
              </a:rPr>
              <a:t>Obiettivo B</a:t>
            </a:r>
          </a:p>
          <a:p>
            <a:pPr algn="ctr"/>
            <a:r>
              <a:rPr lang="it-IT" sz="1400" b="1" dirty="0">
                <a:solidFill>
                  <a:schemeClr val="tx1"/>
                </a:solidFill>
                <a:latin typeface="+mj-lt"/>
              </a:rPr>
              <a:t>CORRISPONDENZA </a:t>
            </a:r>
          </a:p>
        </p:txBody>
      </p:sp>
      <p:sp>
        <p:nvSpPr>
          <p:cNvPr id="8" name="Rectangle 5">
            <a:extLst>
              <a:ext uri="{FF2B5EF4-FFF2-40B4-BE49-F238E27FC236}">
                <a16:creationId xmlns:a16="http://schemas.microsoft.com/office/drawing/2014/main" id="{006E8B9F-3032-4166-87A6-E3E19CCA441A}"/>
              </a:ext>
            </a:extLst>
          </p:cNvPr>
          <p:cNvSpPr/>
          <p:nvPr/>
        </p:nvSpPr>
        <p:spPr>
          <a:xfrm>
            <a:off x="6188915" y="2403895"/>
            <a:ext cx="2480588" cy="461965"/>
          </a:xfrm>
          <a:prstGeom prst="rect">
            <a:avLst/>
          </a:prstGeom>
          <a:solidFill>
            <a:schemeClr val="bg1">
              <a:lumMod val="95000"/>
            </a:schemeClr>
          </a:solid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a:solidFill>
                  <a:schemeClr val="tx1"/>
                </a:solidFill>
                <a:latin typeface="+mj-lt"/>
              </a:rPr>
              <a:t>Obiettivo C</a:t>
            </a:r>
          </a:p>
          <a:p>
            <a:pPr algn="ctr"/>
            <a:r>
              <a:rPr lang="it-IT" sz="1400" b="1" dirty="0">
                <a:solidFill>
                  <a:schemeClr val="tx1"/>
                </a:solidFill>
                <a:latin typeface="+mj-lt"/>
              </a:rPr>
              <a:t>SEMPLICITA’</a:t>
            </a:r>
          </a:p>
        </p:txBody>
      </p:sp>
      <p:sp>
        <p:nvSpPr>
          <p:cNvPr id="9" name="Rectangle 5">
            <a:extLst>
              <a:ext uri="{FF2B5EF4-FFF2-40B4-BE49-F238E27FC236}">
                <a16:creationId xmlns:a16="http://schemas.microsoft.com/office/drawing/2014/main" id="{09C9B9D8-A0BB-5B15-8EBB-ABC853B87785}"/>
              </a:ext>
            </a:extLst>
          </p:cNvPr>
          <p:cNvSpPr/>
          <p:nvPr/>
        </p:nvSpPr>
        <p:spPr>
          <a:xfrm>
            <a:off x="8835711" y="2395072"/>
            <a:ext cx="2480588" cy="461965"/>
          </a:xfrm>
          <a:prstGeom prst="rect">
            <a:avLst/>
          </a:prstGeom>
          <a:solidFill>
            <a:schemeClr val="bg1">
              <a:lumMod val="95000"/>
            </a:schemeClr>
          </a:solid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a:solidFill>
                  <a:schemeClr val="tx1"/>
                </a:solidFill>
                <a:latin typeface="+mj-lt"/>
              </a:rPr>
              <a:t>Obiettivo D</a:t>
            </a:r>
          </a:p>
          <a:p>
            <a:pPr algn="ctr"/>
            <a:r>
              <a:rPr lang="it-IT" sz="1400" b="1" dirty="0">
                <a:solidFill>
                  <a:schemeClr val="tx1"/>
                </a:solidFill>
                <a:latin typeface="+mj-lt"/>
              </a:rPr>
              <a:t>SVILUPPO</a:t>
            </a:r>
          </a:p>
        </p:txBody>
      </p:sp>
      <p:sp>
        <p:nvSpPr>
          <p:cNvPr id="14" name="Rectangle 5">
            <a:extLst>
              <a:ext uri="{FF2B5EF4-FFF2-40B4-BE49-F238E27FC236}">
                <a16:creationId xmlns:a16="http://schemas.microsoft.com/office/drawing/2014/main" id="{F4A8CCEC-E97D-AC57-E2D4-A2BFC35D1117}"/>
              </a:ext>
            </a:extLst>
          </p:cNvPr>
          <p:cNvSpPr/>
          <p:nvPr/>
        </p:nvSpPr>
        <p:spPr>
          <a:xfrm>
            <a:off x="83176" y="5026284"/>
            <a:ext cx="7399975" cy="761485"/>
          </a:xfrm>
          <a:prstGeom prst="rect">
            <a:avLst/>
          </a:prstGeom>
          <a:noFill/>
          <a:ln w="3810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500" dirty="0">
                <a:solidFill>
                  <a:schemeClr val="tx1"/>
                </a:solidFill>
              </a:rPr>
              <a:t>Una </a:t>
            </a:r>
            <a:r>
              <a:rPr lang="it-IT" sz="1500" b="1" dirty="0">
                <a:solidFill>
                  <a:schemeClr val="tx1"/>
                </a:solidFill>
              </a:rPr>
              <a:t>seconda consultazione, prevista entro giugno 2025</a:t>
            </a:r>
            <a:r>
              <a:rPr lang="it-IT" sz="1500" dirty="0">
                <a:solidFill>
                  <a:schemeClr val="tx1"/>
                </a:solidFill>
              </a:rPr>
              <a:t>, conterrà un’illustrazione di dettaglio degli aspetti rilevanti del </a:t>
            </a:r>
            <a:r>
              <a:rPr lang="it-IT" sz="1500" b="1" dirty="0">
                <a:solidFill>
                  <a:schemeClr val="tx1"/>
                </a:solidFill>
              </a:rPr>
              <a:t>procedimento</a:t>
            </a:r>
            <a:r>
              <a:rPr lang="it-IT" sz="1500" dirty="0">
                <a:solidFill>
                  <a:schemeClr val="tx1"/>
                </a:solidFill>
              </a:rPr>
              <a:t>, </a:t>
            </a:r>
            <a:r>
              <a:rPr lang="it-IT" sz="1500" b="1" dirty="0">
                <a:solidFill>
                  <a:schemeClr val="tx1"/>
                </a:solidFill>
              </a:rPr>
              <a:t>sottoposto alla metodologia di impatto della regolazione (AIR).</a:t>
            </a:r>
            <a:endParaRPr lang="en-US" sz="1500" b="1" i="1" dirty="0">
              <a:solidFill>
                <a:schemeClr val="tx1"/>
              </a:solidFill>
            </a:endParaRPr>
          </a:p>
        </p:txBody>
      </p:sp>
      <p:sp>
        <p:nvSpPr>
          <p:cNvPr id="16" name="Rectangle 5">
            <a:extLst>
              <a:ext uri="{FF2B5EF4-FFF2-40B4-BE49-F238E27FC236}">
                <a16:creationId xmlns:a16="http://schemas.microsoft.com/office/drawing/2014/main" id="{D5C4ACAC-D848-3E15-2C9D-6C5CCE659BA3}"/>
              </a:ext>
            </a:extLst>
          </p:cNvPr>
          <p:cNvSpPr/>
          <p:nvPr/>
        </p:nvSpPr>
        <p:spPr>
          <a:xfrm>
            <a:off x="83176" y="5891471"/>
            <a:ext cx="7399975" cy="496659"/>
          </a:xfrm>
          <a:prstGeom prst="rect">
            <a:avLst/>
          </a:prstGeom>
          <a:noFill/>
          <a:ln w="3810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500" b="1" i="1" dirty="0">
                <a:solidFill>
                  <a:schemeClr val="tx1"/>
                </a:solidFill>
              </a:rPr>
              <a:t>Si prevede un’applicazione graduale delle nuove regole di primo riordino a partire dal </a:t>
            </a:r>
          </a:p>
          <a:p>
            <a:pPr algn="ctr"/>
            <a:r>
              <a:rPr lang="it-IT" sz="1500" b="1" i="1" dirty="0">
                <a:solidFill>
                  <a:schemeClr val="tx1"/>
                </a:solidFill>
              </a:rPr>
              <a:t>1° gennaio 2026. </a:t>
            </a:r>
          </a:p>
        </p:txBody>
      </p:sp>
      <p:sp>
        <p:nvSpPr>
          <p:cNvPr id="17" name="Rectangle 5">
            <a:extLst>
              <a:ext uri="{FF2B5EF4-FFF2-40B4-BE49-F238E27FC236}">
                <a16:creationId xmlns:a16="http://schemas.microsoft.com/office/drawing/2014/main" id="{7C64720E-F7C2-E532-42C8-67A23314231E}"/>
              </a:ext>
            </a:extLst>
          </p:cNvPr>
          <p:cNvSpPr/>
          <p:nvPr/>
        </p:nvSpPr>
        <p:spPr>
          <a:xfrm>
            <a:off x="676804" y="3297993"/>
            <a:ext cx="2480588" cy="360000"/>
          </a:xfrm>
          <a:prstGeom prst="rect">
            <a:avLst/>
          </a:prstGeom>
          <a:solidFill>
            <a:schemeClr val="bg1">
              <a:lumMod val="95000"/>
            </a:schemeClr>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a:solidFill>
                  <a:schemeClr val="tx1"/>
                </a:solidFill>
                <a:latin typeface="+mj-lt"/>
              </a:rPr>
              <a:t>Opzione 0</a:t>
            </a:r>
          </a:p>
        </p:txBody>
      </p:sp>
      <p:sp>
        <p:nvSpPr>
          <p:cNvPr id="18" name="Rectangle 5">
            <a:extLst>
              <a:ext uri="{FF2B5EF4-FFF2-40B4-BE49-F238E27FC236}">
                <a16:creationId xmlns:a16="http://schemas.microsoft.com/office/drawing/2014/main" id="{1579469B-4D31-25C2-8509-45E69CCFCBCA}"/>
              </a:ext>
            </a:extLst>
          </p:cNvPr>
          <p:cNvSpPr/>
          <p:nvPr/>
        </p:nvSpPr>
        <p:spPr>
          <a:xfrm>
            <a:off x="675802" y="3709527"/>
            <a:ext cx="2480588" cy="360000"/>
          </a:xfrm>
          <a:prstGeom prst="rect">
            <a:avLst/>
          </a:prstGeom>
          <a:solidFill>
            <a:schemeClr val="bg1">
              <a:lumMod val="95000"/>
            </a:schemeClr>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a:solidFill>
                  <a:schemeClr val="tx1"/>
                </a:solidFill>
                <a:latin typeface="+mj-lt"/>
              </a:rPr>
              <a:t>Opzione 1</a:t>
            </a:r>
          </a:p>
        </p:txBody>
      </p:sp>
      <p:sp>
        <p:nvSpPr>
          <p:cNvPr id="19" name="Rectangle 5">
            <a:extLst>
              <a:ext uri="{FF2B5EF4-FFF2-40B4-BE49-F238E27FC236}">
                <a16:creationId xmlns:a16="http://schemas.microsoft.com/office/drawing/2014/main" id="{BC016DA2-64FE-4AD6-450A-8461C8C813B9}"/>
              </a:ext>
            </a:extLst>
          </p:cNvPr>
          <p:cNvSpPr/>
          <p:nvPr/>
        </p:nvSpPr>
        <p:spPr>
          <a:xfrm>
            <a:off x="675802" y="4120581"/>
            <a:ext cx="2480588" cy="360000"/>
          </a:xfrm>
          <a:prstGeom prst="rect">
            <a:avLst/>
          </a:prstGeom>
          <a:solidFill>
            <a:schemeClr val="bg1">
              <a:lumMod val="95000"/>
            </a:schemeClr>
          </a:solidFill>
          <a:ln w="571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a:solidFill>
                  <a:schemeClr val="tx1"/>
                </a:solidFill>
                <a:latin typeface="+mj-lt"/>
              </a:rPr>
              <a:t>Opzione 2</a:t>
            </a:r>
          </a:p>
        </p:txBody>
      </p:sp>
      <p:sp>
        <p:nvSpPr>
          <p:cNvPr id="20" name="Rectangle 5">
            <a:extLst>
              <a:ext uri="{FF2B5EF4-FFF2-40B4-BE49-F238E27FC236}">
                <a16:creationId xmlns:a16="http://schemas.microsoft.com/office/drawing/2014/main" id="{22DEB8E2-4430-54B3-2C38-838D7AA0CF0D}"/>
              </a:ext>
            </a:extLst>
          </p:cNvPr>
          <p:cNvSpPr/>
          <p:nvPr/>
        </p:nvSpPr>
        <p:spPr>
          <a:xfrm>
            <a:off x="676804" y="4522192"/>
            <a:ext cx="2480588" cy="360000"/>
          </a:xfrm>
          <a:prstGeom prst="rect">
            <a:avLst/>
          </a:prstGeom>
          <a:solidFill>
            <a:schemeClr val="bg1">
              <a:lumMod val="95000"/>
            </a:schemeClr>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a:solidFill>
                  <a:schemeClr val="tx1"/>
                </a:solidFill>
                <a:latin typeface="+mj-lt"/>
              </a:rPr>
              <a:t>Opzione 3</a:t>
            </a:r>
            <a:endParaRPr lang="it-IT" sz="1400" b="1" dirty="0">
              <a:solidFill>
                <a:schemeClr val="tx1"/>
              </a:solidFill>
              <a:latin typeface="+mj-lt"/>
            </a:endParaRPr>
          </a:p>
        </p:txBody>
      </p:sp>
      <p:sp>
        <p:nvSpPr>
          <p:cNvPr id="21" name="Rectangle 5">
            <a:extLst>
              <a:ext uri="{FF2B5EF4-FFF2-40B4-BE49-F238E27FC236}">
                <a16:creationId xmlns:a16="http://schemas.microsoft.com/office/drawing/2014/main" id="{5340A7E3-B163-D3C3-3E38-DD9017D1F05C}"/>
              </a:ext>
            </a:extLst>
          </p:cNvPr>
          <p:cNvSpPr/>
          <p:nvPr/>
        </p:nvSpPr>
        <p:spPr>
          <a:xfrm>
            <a:off x="3157392" y="3297993"/>
            <a:ext cx="8746666" cy="360000"/>
          </a:xfrm>
          <a:prstGeom prst="rect">
            <a:avLst/>
          </a:prstGeom>
          <a:noFill/>
          <a:ln w="1905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200" dirty="0">
                <a:solidFill>
                  <a:schemeClr val="tx1"/>
                </a:solidFill>
              </a:rPr>
              <a:t>Mantenimento della situazione vigente</a:t>
            </a:r>
            <a:endParaRPr lang="en-US" sz="1200" b="1" i="1" dirty="0">
              <a:solidFill>
                <a:schemeClr val="tx1"/>
              </a:solidFill>
            </a:endParaRPr>
          </a:p>
        </p:txBody>
      </p:sp>
      <p:sp>
        <p:nvSpPr>
          <p:cNvPr id="22" name="Rectangle 5">
            <a:extLst>
              <a:ext uri="{FF2B5EF4-FFF2-40B4-BE49-F238E27FC236}">
                <a16:creationId xmlns:a16="http://schemas.microsoft.com/office/drawing/2014/main" id="{AF80EE8D-AA4C-AC83-E77E-4CCE85A4515C}"/>
              </a:ext>
            </a:extLst>
          </p:cNvPr>
          <p:cNvSpPr/>
          <p:nvPr/>
        </p:nvSpPr>
        <p:spPr>
          <a:xfrm>
            <a:off x="3177855" y="3717501"/>
            <a:ext cx="8746666" cy="360000"/>
          </a:xfrm>
          <a:prstGeom prst="rect">
            <a:avLst/>
          </a:prstGeom>
          <a:noFill/>
          <a:ln w="1905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200" dirty="0">
                <a:solidFill>
                  <a:schemeClr val="tx1"/>
                </a:solidFill>
              </a:rPr>
              <a:t>Struttura trinomia: </a:t>
            </a:r>
            <a:endParaRPr lang="en-US" sz="1200" b="1" i="1" dirty="0">
              <a:solidFill>
                <a:schemeClr val="tx1"/>
              </a:solidFill>
            </a:endParaRPr>
          </a:p>
        </p:txBody>
      </p:sp>
      <mc:AlternateContent xmlns:mc="http://schemas.openxmlformats.org/markup-compatibility/2006" xmlns:a14="http://schemas.microsoft.com/office/drawing/2010/main">
        <mc:Choice Requires="a14">
          <p:sp>
            <p:nvSpPr>
              <p:cNvPr id="23" name="Rectangle 5">
                <a:extLst>
                  <a:ext uri="{FF2B5EF4-FFF2-40B4-BE49-F238E27FC236}">
                    <a16:creationId xmlns:a16="http://schemas.microsoft.com/office/drawing/2014/main" id="{17BE9E42-1F04-0061-5046-5A73563F2C75}"/>
                  </a:ext>
                </a:extLst>
              </p:cNvPr>
              <p:cNvSpPr/>
              <p:nvPr/>
            </p:nvSpPr>
            <p:spPr>
              <a:xfrm>
                <a:off x="3176854" y="4122342"/>
                <a:ext cx="8747667" cy="360000"/>
              </a:xfrm>
              <a:prstGeom prst="rect">
                <a:avLst/>
              </a:prstGeom>
              <a:no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200" b="1" dirty="0">
                    <a:solidFill>
                      <a:schemeClr val="tx1"/>
                    </a:solidFill>
                  </a:rPr>
                  <a:t>Struttura </a:t>
                </a:r>
                <a:r>
                  <a:rPr lang="it-IT" sz="1200" b="1" dirty="0" err="1">
                    <a:solidFill>
                      <a:schemeClr val="tx1"/>
                    </a:solidFill>
                  </a:rPr>
                  <a:t>quadrinomia</a:t>
                </a:r>
                <a:r>
                  <a:rPr lang="it-IT" sz="1200" b="1" dirty="0">
                    <a:solidFill>
                      <a:schemeClr val="tx1"/>
                    </a:solidFill>
                  </a:rPr>
                  <a:t> con determinazione dei valori dei parametri </a:t>
                </a:r>
                <a14:m>
                  <m:oMath xmlns:m="http://schemas.openxmlformats.org/officeDocument/2006/math">
                    <m:sSub>
                      <m:sSubPr>
                        <m:ctrlPr>
                          <a:rPr lang="it-IT" sz="1200" b="1" i="1" dirty="0" smtClean="0">
                            <a:solidFill>
                              <a:schemeClr val="tx1"/>
                            </a:solidFill>
                            <a:latin typeface="Cambria Math" panose="02040503050406030204" pitchFamily="18" charset="0"/>
                          </a:rPr>
                        </m:ctrlPr>
                      </m:sSubPr>
                      <m:e>
                        <m:r>
                          <a:rPr lang="it-IT" sz="1200" b="1" i="1" dirty="0" smtClean="0">
                            <a:solidFill>
                              <a:schemeClr val="tx1"/>
                            </a:solidFill>
                            <a:latin typeface="Cambria Math" panose="02040503050406030204" pitchFamily="18" charset="0"/>
                          </a:rPr>
                          <m:t>𝑲</m:t>
                        </m:r>
                      </m:e>
                      <m:sub>
                        <m:r>
                          <a:rPr lang="it-IT" sz="1200" b="1" i="1" dirty="0" smtClean="0">
                            <a:solidFill>
                              <a:schemeClr val="tx1"/>
                            </a:solidFill>
                            <a:latin typeface="Cambria Math" panose="02040503050406030204" pitchFamily="18" charset="0"/>
                          </a:rPr>
                          <m:t>𝒅</m:t>
                        </m:r>
                      </m:sub>
                    </m:sSub>
                    <m:r>
                      <a:rPr lang="it-IT" sz="1200" b="1" i="1" dirty="0">
                        <a:solidFill>
                          <a:schemeClr val="tx1"/>
                        </a:solidFill>
                        <a:latin typeface="Cambria Math" panose="02040503050406030204" pitchFamily="18" charset="0"/>
                      </a:rPr>
                      <m:t> </m:t>
                    </m:r>
                  </m:oMath>
                </a14:m>
                <a:r>
                  <a:rPr lang="it-IT" sz="1200" b="1" dirty="0">
                    <a:solidFill>
                      <a:schemeClr val="tx1"/>
                    </a:solidFill>
                  </a:rPr>
                  <a:t>mediante l’introduzione del profilo </a:t>
                </a:r>
                <a14:m>
                  <m:oMath xmlns:m="http://schemas.openxmlformats.org/officeDocument/2006/math">
                    <m:r>
                      <a:rPr lang="it-IT" sz="1200" b="1" i="1" dirty="0" smtClean="0">
                        <a:solidFill>
                          <a:schemeClr val="tx1"/>
                        </a:solidFill>
                        <a:latin typeface="Cambria Math" panose="02040503050406030204" pitchFamily="18" charset="0"/>
                      </a:rPr>
                      <m:t>(</m:t>
                    </m:r>
                    <m:r>
                      <a:rPr lang="it-IT" sz="1200" b="1" i="1" dirty="0" smtClean="0">
                        <a:solidFill>
                          <a:schemeClr val="tx1"/>
                        </a:solidFill>
                        <a:latin typeface="Cambria Math" panose="02040503050406030204" pitchFamily="18" charset="0"/>
                      </a:rPr>
                      <m:t>𝒑</m:t>
                    </m:r>
                    <m:r>
                      <a:rPr lang="it-IT" sz="1200" b="1" i="1" dirty="0" smtClean="0">
                        <a:solidFill>
                          <a:schemeClr val="tx1"/>
                        </a:solidFill>
                        <a:latin typeface="Cambria Math" panose="02040503050406030204" pitchFamily="18" charset="0"/>
                      </a:rPr>
                      <m:t>) </m:t>
                    </m:r>
                  </m:oMath>
                </a14:m>
                <a:r>
                  <a:rPr lang="it-IT" sz="1200" b="1" dirty="0">
                    <a:solidFill>
                      <a:schemeClr val="tx1"/>
                    </a:solidFill>
                  </a:rPr>
                  <a:t>legato alla maggiore o minore propensione a produrre rifiuti a parità di attività svolta e di superficie di locali.</a:t>
                </a:r>
                <a:endParaRPr lang="en-US" sz="1200" b="1" i="1" dirty="0">
                  <a:solidFill>
                    <a:schemeClr val="tx1"/>
                  </a:solidFill>
                </a:endParaRPr>
              </a:p>
            </p:txBody>
          </p:sp>
        </mc:Choice>
        <mc:Fallback xmlns="">
          <p:sp>
            <p:nvSpPr>
              <p:cNvPr id="23" name="Rectangle 5">
                <a:extLst>
                  <a:ext uri="{FF2B5EF4-FFF2-40B4-BE49-F238E27FC236}">
                    <a16:creationId xmlns:a16="http://schemas.microsoft.com/office/drawing/2014/main" id="{17BE9E42-1F04-0061-5046-5A73563F2C75}"/>
                  </a:ext>
                </a:extLst>
              </p:cNvPr>
              <p:cNvSpPr>
                <a:spLocks noRot="1" noChangeAspect="1" noMove="1" noResize="1" noEditPoints="1" noAdjustHandles="1" noChangeArrowheads="1" noChangeShapeType="1" noTextEdit="1"/>
              </p:cNvSpPr>
              <p:nvPr/>
            </p:nvSpPr>
            <p:spPr>
              <a:xfrm>
                <a:off x="3176854" y="4122342"/>
                <a:ext cx="8747667" cy="360000"/>
              </a:xfrm>
              <a:prstGeom prst="rect">
                <a:avLst/>
              </a:prstGeom>
              <a:blipFill>
                <a:blip r:embed="rId3"/>
                <a:stretch>
                  <a:fillRect t="-9677" b="-22581"/>
                </a:stretch>
              </a:blipFill>
              <a:ln w="19050">
                <a:solidFill>
                  <a:schemeClr val="accent6">
                    <a:lumMod val="50000"/>
                  </a:schemeClr>
                </a:solidFill>
              </a:ln>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4" name="Rectangle 5">
                <a:extLst>
                  <a:ext uri="{FF2B5EF4-FFF2-40B4-BE49-F238E27FC236}">
                    <a16:creationId xmlns:a16="http://schemas.microsoft.com/office/drawing/2014/main" id="{472EBA2D-AC5F-ABFA-5C0D-7699F876BD99}"/>
                  </a:ext>
                </a:extLst>
              </p:cNvPr>
              <p:cNvSpPr/>
              <p:nvPr/>
            </p:nvSpPr>
            <p:spPr>
              <a:xfrm>
                <a:off x="3177856" y="4513589"/>
                <a:ext cx="8726201" cy="360000"/>
              </a:xfrm>
              <a:prstGeom prst="rect">
                <a:avLst/>
              </a:prstGeom>
              <a:noFill/>
              <a:ln w="1905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400" dirty="0">
                    <a:solidFill>
                      <a:schemeClr val="tx1"/>
                    </a:solidFill>
                  </a:rPr>
                  <a:t>Struttura </a:t>
                </a:r>
                <a:r>
                  <a:rPr lang="it-IT" sz="1400" dirty="0" err="1">
                    <a:solidFill>
                      <a:schemeClr val="tx1"/>
                    </a:solidFill>
                  </a:rPr>
                  <a:t>quadrinomia</a:t>
                </a:r>
                <a:r>
                  <a:rPr lang="it-IT" sz="1400" dirty="0">
                    <a:solidFill>
                      <a:schemeClr val="tx1"/>
                    </a:solidFill>
                  </a:rPr>
                  <a:t> con determinazione dei valori dei parametri </a:t>
                </a:r>
                <a14:m>
                  <m:oMath xmlns:m="http://schemas.openxmlformats.org/officeDocument/2006/math">
                    <m:sSub>
                      <m:sSubPr>
                        <m:ctrlPr>
                          <a:rPr lang="it-IT" sz="1400" b="0" i="1" dirty="0" smtClean="0">
                            <a:solidFill>
                              <a:schemeClr val="tx1"/>
                            </a:solidFill>
                            <a:latin typeface="Cambria Math" panose="02040503050406030204" pitchFamily="18" charset="0"/>
                          </a:rPr>
                        </m:ctrlPr>
                      </m:sSubPr>
                      <m:e>
                        <m:r>
                          <a:rPr lang="it-IT" sz="1400" i="1" dirty="0" smtClean="0">
                            <a:solidFill>
                              <a:schemeClr val="tx1"/>
                            </a:solidFill>
                            <a:latin typeface="Cambria Math" panose="02040503050406030204" pitchFamily="18" charset="0"/>
                          </a:rPr>
                          <m:t>𝐾</m:t>
                        </m:r>
                      </m:e>
                      <m:sub>
                        <m:r>
                          <a:rPr lang="it-IT" sz="1400" i="1" dirty="0" smtClean="0">
                            <a:solidFill>
                              <a:schemeClr val="tx1"/>
                            </a:solidFill>
                            <a:latin typeface="Cambria Math" panose="02040503050406030204" pitchFamily="18" charset="0"/>
                          </a:rPr>
                          <m:t>𝑑</m:t>
                        </m:r>
                      </m:sub>
                    </m:sSub>
                  </m:oMath>
                </a14:m>
                <a:r>
                  <a:rPr lang="it-IT" sz="1400" dirty="0">
                    <a:solidFill>
                      <a:schemeClr val="tx1"/>
                    </a:solidFill>
                  </a:rPr>
                  <a:t> mediante un approccio a matrice</a:t>
                </a:r>
                <a:endParaRPr lang="en-US" sz="1400" b="1" i="1" dirty="0">
                  <a:solidFill>
                    <a:schemeClr val="tx1"/>
                  </a:solidFill>
                </a:endParaRPr>
              </a:p>
            </p:txBody>
          </p:sp>
        </mc:Choice>
        <mc:Fallback xmlns="">
          <p:sp>
            <p:nvSpPr>
              <p:cNvPr id="24" name="Rectangle 5">
                <a:extLst>
                  <a:ext uri="{FF2B5EF4-FFF2-40B4-BE49-F238E27FC236}">
                    <a16:creationId xmlns:a16="http://schemas.microsoft.com/office/drawing/2014/main" id="{472EBA2D-AC5F-ABFA-5C0D-7699F876BD99}"/>
                  </a:ext>
                </a:extLst>
              </p:cNvPr>
              <p:cNvSpPr>
                <a:spLocks noRot="1" noChangeAspect="1" noMove="1" noResize="1" noEditPoints="1" noAdjustHandles="1" noChangeArrowheads="1" noChangeShapeType="1" noTextEdit="1"/>
              </p:cNvSpPr>
              <p:nvPr/>
            </p:nvSpPr>
            <p:spPr>
              <a:xfrm>
                <a:off x="3177856" y="4513589"/>
                <a:ext cx="8726201" cy="360000"/>
              </a:xfrm>
              <a:prstGeom prst="rect">
                <a:avLst/>
              </a:prstGeom>
              <a:blipFill>
                <a:blip r:embed="rId4"/>
                <a:stretch>
                  <a:fillRect l="-139" b="-6452"/>
                </a:stretch>
              </a:blipFill>
              <a:ln w="19050">
                <a:solidFill>
                  <a:schemeClr val="accent4">
                    <a:lumMod val="75000"/>
                  </a:schemeClr>
                </a:solidFill>
              </a:ln>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5" name="CasellaDiTesto 24">
                <a:extLst>
                  <a:ext uri="{FF2B5EF4-FFF2-40B4-BE49-F238E27FC236}">
                    <a16:creationId xmlns:a16="http://schemas.microsoft.com/office/drawing/2014/main" id="{01BE7659-4D99-57B3-31B0-5588CB955415}"/>
                  </a:ext>
                </a:extLst>
              </p:cNvPr>
              <p:cNvSpPr txBox="1"/>
              <p:nvPr/>
            </p:nvSpPr>
            <p:spPr>
              <a:xfrm>
                <a:off x="3733366" y="3733235"/>
                <a:ext cx="4541519" cy="372666"/>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nary>
                        <m:naryPr>
                          <m:chr m:val="∑"/>
                          <m:subHide m:val="on"/>
                          <m:supHide m:val="on"/>
                          <m:ctrlPr>
                            <a:rPr lang="it-IT" sz="1000" i="1" smtClean="0">
                              <a:latin typeface="Cambria Math" panose="02040503050406030204" pitchFamily="18" charset="0"/>
                            </a:rPr>
                          </m:ctrlPr>
                        </m:naryPr>
                        <m:sub/>
                        <m:sup/>
                        <m:e>
                          <m:r>
                            <a:rPr lang="it-IT" sz="1000" b="0" i="1" smtClean="0">
                              <a:latin typeface="Cambria Math" panose="02040503050406030204" pitchFamily="18" charset="0"/>
                            </a:rPr>
                            <m:t>𝑇</m:t>
                          </m:r>
                        </m:e>
                      </m:nary>
                      <m:r>
                        <a:rPr lang="it-IT" sz="1000" b="0" i="1" smtClean="0">
                          <a:latin typeface="Cambria Math" panose="02040503050406030204" pitchFamily="18" charset="0"/>
                        </a:rPr>
                        <m:t>= </m:t>
                      </m:r>
                      <m:nary>
                        <m:naryPr>
                          <m:chr m:val="∑"/>
                          <m:subHide m:val="on"/>
                          <m:supHide m:val="on"/>
                          <m:ctrlPr>
                            <a:rPr lang="it-IT" sz="1000" b="0" i="1" smtClean="0">
                              <a:latin typeface="Cambria Math" panose="02040503050406030204" pitchFamily="18" charset="0"/>
                            </a:rPr>
                          </m:ctrlPr>
                        </m:naryPr>
                        <m:sub/>
                        <m:sup/>
                        <m:e>
                          <m:r>
                            <a:rPr lang="it-IT" sz="1000" b="0" i="1" smtClean="0">
                              <a:latin typeface="Cambria Math" panose="02040503050406030204" pitchFamily="18" charset="0"/>
                            </a:rPr>
                            <m:t>𝑇𝐹</m:t>
                          </m:r>
                        </m:e>
                      </m:nary>
                      <m:r>
                        <a:rPr lang="it-IT" sz="1000" b="0" i="1" smtClean="0">
                          <a:latin typeface="Cambria Math" panose="02040503050406030204" pitchFamily="18" charset="0"/>
                        </a:rPr>
                        <m:t>+</m:t>
                      </m:r>
                      <m:nary>
                        <m:naryPr>
                          <m:chr m:val="∑"/>
                          <m:subHide m:val="on"/>
                          <m:supHide m:val="on"/>
                          <m:ctrlPr>
                            <a:rPr lang="it-IT" sz="1000" b="0" i="1" smtClean="0">
                              <a:latin typeface="Cambria Math" panose="02040503050406030204" pitchFamily="18" charset="0"/>
                            </a:rPr>
                          </m:ctrlPr>
                        </m:naryPr>
                        <m:sub/>
                        <m:sup/>
                        <m:e>
                          <m:r>
                            <a:rPr lang="it-IT" sz="1000" b="0" i="1" smtClean="0">
                              <a:latin typeface="Cambria Math" panose="02040503050406030204" pitchFamily="18" charset="0"/>
                            </a:rPr>
                            <m:t>𝑇</m:t>
                          </m:r>
                          <m:r>
                            <a:rPr lang="it-IT" sz="1000" b="0" i="1" smtClean="0">
                              <a:latin typeface="Cambria Math" panose="02040503050406030204" pitchFamily="18" charset="0"/>
                            </a:rPr>
                            <m:t>(</m:t>
                          </m:r>
                          <m:r>
                            <a:rPr lang="it-IT" sz="1000" b="0" i="1" smtClean="0">
                              <a:latin typeface="Cambria Math" panose="02040503050406030204" pitchFamily="18" charset="0"/>
                            </a:rPr>
                            <m:t>𝑅𝐷</m:t>
                          </m:r>
                          <m:r>
                            <a:rPr lang="it-IT" sz="1000" b="0" i="1" smtClean="0">
                              <a:latin typeface="Cambria Math" panose="02040503050406030204" pitchFamily="18" charset="0"/>
                            </a:rPr>
                            <m:t> _</m:t>
                          </m:r>
                          <m:r>
                            <a:rPr lang="it-IT" sz="1000" b="0" i="1" smtClean="0">
                              <a:latin typeface="Cambria Math" panose="02040503050406030204" pitchFamily="18" charset="0"/>
                            </a:rPr>
                            <m:t>𝑅</m:t>
                          </m:r>
                          <m:r>
                            <a:rPr lang="it-IT" sz="1000" b="0" i="1" smtClean="0">
                              <a:latin typeface="Cambria Math" panose="02040503050406030204" pitchFamily="18" charset="0"/>
                            </a:rPr>
                            <m:t>)</m:t>
                          </m:r>
                        </m:e>
                      </m:nary>
                      <m:r>
                        <a:rPr lang="it-IT" sz="1000" b="0" i="1" smtClean="0">
                          <a:latin typeface="Cambria Math" panose="02040503050406030204" pitchFamily="18" charset="0"/>
                        </a:rPr>
                        <m:t>+ </m:t>
                      </m:r>
                      <m:nary>
                        <m:naryPr>
                          <m:chr m:val="∑"/>
                          <m:subHide m:val="on"/>
                          <m:supHide m:val="on"/>
                          <m:ctrlPr>
                            <a:rPr lang="it-IT" sz="1000" b="0" i="1" smtClean="0">
                              <a:latin typeface="Cambria Math" panose="02040503050406030204" pitchFamily="18" charset="0"/>
                            </a:rPr>
                          </m:ctrlPr>
                        </m:naryPr>
                        <m:sub/>
                        <m:sup/>
                        <m:e>
                          <m:r>
                            <a:rPr lang="it-IT" sz="1000" b="0" i="1" smtClean="0">
                              <a:latin typeface="Cambria Math" panose="02040503050406030204" pitchFamily="18" charset="0"/>
                            </a:rPr>
                            <m:t>𝑇</m:t>
                          </m:r>
                          <m:r>
                            <a:rPr lang="it-IT" sz="1000" b="0" i="1" smtClean="0">
                              <a:latin typeface="Cambria Math" panose="02040503050406030204" pitchFamily="18" charset="0"/>
                            </a:rPr>
                            <m:t>(</m:t>
                          </m:r>
                          <m:r>
                            <a:rPr lang="it-IT" sz="1000" b="0" i="1" smtClean="0">
                              <a:latin typeface="Cambria Math" panose="02040503050406030204" pitchFamily="18" charset="0"/>
                            </a:rPr>
                            <m:t>𝑅𝑈𝑅</m:t>
                          </m:r>
                          <m:r>
                            <a:rPr lang="it-IT" sz="1000" b="0" i="1" smtClean="0">
                              <a:latin typeface="Cambria Math" panose="02040503050406030204" pitchFamily="18" charset="0"/>
                            </a:rPr>
                            <m:t> _</m:t>
                          </m:r>
                          <m:r>
                            <a:rPr lang="it-IT" sz="1000" b="0" i="1" smtClean="0">
                              <a:latin typeface="Cambria Math" panose="02040503050406030204" pitchFamily="18" charset="0"/>
                            </a:rPr>
                            <m:t>𝑆𝑀</m:t>
                          </m:r>
                        </m:e>
                      </m:nary>
                      <m:r>
                        <a:rPr lang="it-IT" sz="1000" b="0" i="1" smtClean="0">
                          <a:latin typeface="Cambria Math" panose="02040503050406030204" pitchFamily="18" charset="0"/>
                        </a:rPr>
                        <m:t>)  </m:t>
                      </m:r>
                    </m:oMath>
                  </m:oMathPara>
                </a14:m>
                <a:endParaRPr lang="it-IT" sz="1000" dirty="0"/>
              </a:p>
            </p:txBody>
          </p:sp>
        </mc:Choice>
        <mc:Fallback xmlns="">
          <p:sp>
            <p:nvSpPr>
              <p:cNvPr id="25" name="CasellaDiTesto 24">
                <a:extLst>
                  <a:ext uri="{FF2B5EF4-FFF2-40B4-BE49-F238E27FC236}">
                    <a16:creationId xmlns:a16="http://schemas.microsoft.com/office/drawing/2014/main" id="{01BE7659-4D99-57B3-31B0-5588CB955415}"/>
                  </a:ext>
                </a:extLst>
              </p:cNvPr>
              <p:cNvSpPr txBox="1">
                <a:spLocks noRot="1" noChangeAspect="1" noMove="1" noResize="1" noEditPoints="1" noAdjustHandles="1" noChangeArrowheads="1" noChangeShapeType="1" noTextEdit="1"/>
              </p:cNvSpPr>
              <p:nvPr/>
            </p:nvSpPr>
            <p:spPr>
              <a:xfrm>
                <a:off x="3733366" y="3733235"/>
                <a:ext cx="4541519" cy="372666"/>
              </a:xfrm>
              <a:prstGeom prst="rect">
                <a:avLst/>
              </a:prstGeom>
              <a:blipFill>
                <a:blip r:embed="rId5"/>
                <a:stretch>
                  <a:fillRect t="-148387" b="-204839"/>
                </a:stretch>
              </a:blipFill>
            </p:spPr>
            <p:txBody>
              <a:bodyPr/>
              <a:lstStyle/>
              <a:p>
                <a:r>
                  <a:rPr lang="it-IT">
                    <a:noFill/>
                  </a:rPr>
                  <a:t> </a:t>
                </a:r>
              </a:p>
            </p:txBody>
          </p:sp>
        </mc:Fallback>
      </mc:AlternateContent>
      <p:sp>
        <p:nvSpPr>
          <p:cNvPr id="26" name="Rectangle 5">
            <a:extLst>
              <a:ext uri="{FF2B5EF4-FFF2-40B4-BE49-F238E27FC236}">
                <a16:creationId xmlns:a16="http://schemas.microsoft.com/office/drawing/2014/main" id="{89261532-E428-6E90-5DBA-D52536736D29}"/>
              </a:ext>
            </a:extLst>
          </p:cNvPr>
          <p:cNvSpPr/>
          <p:nvPr/>
        </p:nvSpPr>
        <p:spPr>
          <a:xfrm>
            <a:off x="83176" y="6500753"/>
            <a:ext cx="7399975" cy="326114"/>
          </a:xfrm>
          <a:prstGeom prst="rect">
            <a:avLst/>
          </a:prstGeom>
          <a:noFill/>
          <a:ln w="3810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solidFill>
                  <a:schemeClr val="tx1"/>
                </a:solidFill>
              </a:rPr>
              <a:t>La scadenza per </a:t>
            </a:r>
            <a:r>
              <a:rPr lang="it-IT" sz="1600" b="1" dirty="0">
                <a:solidFill>
                  <a:schemeClr val="tx1"/>
                </a:solidFill>
              </a:rPr>
              <a:t>l’invio delle osservazioni è prevista per il 16 maggio 2025</a:t>
            </a:r>
            <a:r>
              <a:rPr lang="it-IT" sz="1600" dirty="0">
                <a:solidFill>
                  <a:schemeClr val="tx1"/>
                </a:solidFill>
              </a:rPr>
              <a:t>.</a:t>
            </a:r>
          </a:p>
        </p:txBody>
      </p:sp>
      <p:sp>
        <p:nvSpPr>
          <p:cNvPr id="27" name="Rectangle 5">
            <a:extLst>
              <a:ext uri="{FF2B5EF4-FFF2-40B4-BE49-F238E27FC236}">
                <a16:creationId xmlns:a16="http://schemas.microsoft.com/office/drawing/2014/main" id="{02F3F2CC-4641-A964-5ACF-0A3A994B06EF}"/>
              </a:ext>
            </a:extLst>
          </p:cNvPr>
          <p:cNvSpPr/>
          <p:nvPr/>
        </p:nvSpPr>
        <p:spPr>
          <a:xfrm>
            <a:off x="72469" y="3016684"/>
            <a:ext cx="2745376" cy="326115"/>
          </a:xfrm>
          <a:prstGeom prst="rect">
            <a:avLst/>
          </a:prstGeom>
          <a:solidFill>
            <a:schemeClr val="bg1">
              <a:lumMod val="95000"/>
            </a:schemeClr>
          </a:solidFill>
          <a:ln w="381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a:solidFill>
                  <a:schemeClr val="tx1"/>
                </a:solidFill>
                <a:latin typeface="+mj-lt"/>
              </a:rPr>
              <a:t>LE 4 OPZIONI REGOLATORIE</a:t>
            </a:r>
            <a:endParaRPr lang="it-IT" sz="1400" b="1" dirty="0">
              <a:solidFill>
                <a:schemeClr val="tx1"/>
              </a:solidFill>
              <a:latin typeface="+mj-lt"/>
            </a:endParaRPr>
          </a:p>
        </p:txBody>
      </p:sp>
    </p:spTree>
    <p:extLst>
      <p:ext uri="{BB962C8B-B14F-4D97-AF65-F5344CB8AC3E}">
        <p14:creationId xmlns:p14="http://schemas.microsoft.com/office/powerpoint/2010/main" val="2102305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85D0F664-AF4B-6FB1-971C-7E5026ABCF01}"/>
              </a:ext>
            </a:extLst>
          </p:cNvPr>
          <p:cNvSpPr>
            <a:spLocks noGrp="1"/>
          </p:cNvSpPr>
          <p:nvPr>
            <p:ph type="body" sz="quarter" idx="16"/>
          </p:nvPr>
        </p:nvSpPr>
        <p:spPr>
          <a:xfrm>
            <a:off x="286345" y="833539"/>
            <a:ext cx="5014563" cy="193899"/>
          </a:xfrm>
        </p:spPr>
        <p:txBody>
          <a:bodyPr/>
          <a:lstStyle/>
          <a:p>
            <a:r>
              <a:rPr lang="it-IT" dirty="0"/>
              <a:t>DCO 180/2025/R/</a:t>
            </a:r>
            <a:r>
              <a:rPr lang="it-IT" dirty="0" err="1"/>
              <a:t>rif</a:t>
            </a:r>
            <a:endParaRPr lang="it-IT" dirty="0"/>
          </a:p>
        </p:txBody>
      </p:sp>
      <p:sp>
        <p:nvSpPr>
          <p:cNvPr id="3" name="Segnaposto testo 2">
            <a:extLst>
              <a:ext uri="{FF2B5EF4-FFF2-40B4-BE49-F238E27FC236}">
                <a16:creationId xmlns:a16="http://schemas.microsoft.com/office/drawing/2014/main" id="{99ACB1E8-B929-A61E-ED1A-26405895C298}"/>
              </a:ext>
            </a:extLst>
          </p:cNvPr>
          <p:cNvSpPr>
            <a:spLocks noGrp="1"/>
          </p:cNvSpPr>
          <p:nvPr>
            <p:ph type="body" sz="quarter" idx="15"/>
          </p:nvPr>
        </p:nvSpPr>
        <p:spPr>
          <a:xfrm>
            <a:off x="93305" y="437276"/>
            <a:ext cx="7989530" cy="387798"/>
          </a:xfrm>
        </p:spPr>
        <p:txBody>
          <a:bodyPr/>
          <a:lstStyle/>
          <a:p>
            <a:r>
              <a:rPr lang="it-IT" sz="1600" spc="0" dirty="0"/>
              <a:t>Metodo tariffario rifiuti per il terzo periodo regolatorio (MTR-3) – </a:t>
            </a:r>
            <a:r>
              <a:rPr lang="it-IT" sz="1600" i="1" spc="0" dirty="0"/>
              <a:t>Primi orientamenti</a:t>
            </a:r>
          </a:p>
        </p:txBody>
      </p:sp>
      <p:sp>
        <p:nvSpPr>
          <p:cNvPr id="6" name="Rectangle 5">
            <a:extLst>
              <a:ext uri="{FF2B5EF4-FFF2-40B4-BE49-F238E27FC236}">
                <a16:creationId xmlns:a16="http://schemas.microsoft.com/office/drawing/2014/main" id="{8165CEBB-0C87-2AD1-88D7-F8DB6B9EE372}"/>
              </a:ext>
            </a:extLst>
          </p:cNvPr>
          <p:cNvSpPr/>
          <p:nvPr/>
        </p:nvSpPr>
        <p:spPr>
          <a:xfrm>
            <a:off x="93306" y="1264560"/>
            <a:ext cx="12008498" cy="684000"/>
          </a:xfrm>
          <a:prstGeom prst="rect">
            <a:avLst/>
          </a:prstGeom>
          <a:solidFill>
            <a:schemeClr val="bg1">
              <a:lumMod val="95000"/>
            </a:schemeClr>
          </a:solid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a:solidFill>
                  <a:schemeClr val="tx1"/>
                </a:solidFill>
              </a:rPr>
              <a:t>Il documento illustra gli orientamenti generali dell’Autorità per la definizione dell’impianto della nuova regolazione del servizio di gestione dei rifiuti urbani, sia con riferimento alla </a:t>
            </a:r>
            <a:r>
              <a:rPr lang="it-IT" sz="1400" b="1" dirty="0">
                <a:solidFill>
                  <a:schemeClr val="tx1"/>
                </a:solidFill>
              </a:rPr>
              <a:t>determinazione dei criteri di riconoscimento dei costi efficienti di esercizio e di investimento del servizio integrato dei rifiuti sia per la definizione delle tariffe di accesso agli impianti di trattamento.</a:t>
            </a:r>
          </a:p>
        </p:txBody>
      </p:sp>
      <p:sp>
        <p:nvSpPr>
          <p:cNvPr id="7" name="Rectangle 5">
            <a:extLst>
              <a:ext uri="{FF2B5EF4-FFF2-40B4-BE49-F238E27FC236}">
                <a16:creationId xmlns:a16="http://schemas.microsoft.com/office/drawing/2014/main" id="{6B35AE13-DFC4-1221-D539-A3BBE808C54A}"/>
              </a:ext>
            </a:extLst>
          </p:cNvPr>
          <p:cNvSpPr/>
          <p:nvPr/>
        </p:nvSpPr>
        <p:spPr>
          <a:xfrm>
            <a:off x="93306" y="5448963"/>
            <a:ext cx="12008498" cy="505354"/>
          </a:xfrm>
          <a:prstGeom prst="rect">
            <a:avLst/>
          </a:prstGeom>
          <a:solidFill>
            <a:schemeClr val="bg1">
              <a:lumMod val="95000"/>
            </a:schemeClr>
          </a:solid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a:solidFill>
                  <a:schemeClr val="tx1"/>
                </a:solidFill>
              </a:rPr>
              <a:t>In linea con il progressivo consolidamento del settore cui la regolazione ha contribuito, </a:t>
            </a:r>
            <a:r>
              <a:rPr lang="it-IT" sz="1400" b="1" dirty="0">
                <a:solidFill>
                  <a:schemeClr val="tx1"/>
                </a:solidFill>
              </a:rPr>
              <a:t>l’Autorità è orientata a confermare una durata quadriennale del periodo regolatorio anche per il MTR-3 che, pertanto, troverebbe applicazione per il periodo 2026-2029.</a:t>
            </a:r>
            <a:endParaRPr lang="en-US" sz="1400" b="1" dirty="0">
              <a:solidFill>
                <a:schemeClr val="tx1"/>
              </a:solidFill>
            </a:endParaRPr>
          </a:p>
        </p:txBody>
      </p:sp>
      <p:sp>
        <p:nvSpPr>
          <p:cNvPr id="8" name="CasellaDiTesto 7">
            <a:extLst>
              <a:ext uri="{FF2B5EF4-FFF2-40B4-BE49-F238E27FC236}">
                <a16:creationId xmlns:a16="http://schemas.microsoft.com/office/drawing/2014/main" id="{EC1E4099-C080-BA12-49D9-95DD4118140B}"/>
              </a:ext>
            </a:extLst>
          </p:cNvPr>
          <p:cNvSpPr txBox="1"/>
          <p:nvPr/>
        </p:nvSpPr>
        <p:spPr>
          <a:xfrm>
            <a:off x="233265" y="6031674"/>
            <a:ext cx="5432429" cy="738664"/>
          </a:xfrm>
          <a:prstGeom prst="rect">
            <a:avLst/>
          </a:prstGeom>
          <a:noFill/>
          <a:ln w="38100">
            <a:solidFill>
              <a:schemeClr val="accent4">
                <a:lumMod val="75000"/>
              </a:schemeClr>
            </a:solidFill>
          </a:ln>
        </p:spPr>
        <p:txBody>
          <a:bodyPr wrap="square" rtlCol="0">
            <a:spAutoFit/>
          </a:bodyPr>
          <a:lstStyle/>
          <a:p>
            <a:pPr algn="ctr"/>
            <a:r>
              <a:rPr lang="it-IT" sz="1400" dirty="0"/>
              <a:t>Si prevede di adottare, entro il </a:t>
            </a:r>
            <a:r>
              <a:rPr lang="it-IT" sz="1400" b="1" dirty="0"/>
              <a:t>31 luglio 2025</a:t>
            </a:r>
            <a:r>
              <a:rPr lang="it-IT" sz="1400" dirty="0"/>
              <a:t>, </a:t>
            </a:r>
            <a:r>
              <a:rPr lang="it-IT" sz="1400" b="1" dirty="0"/>
              <a:t>il provvedimento finale recante il MTR-3</a:t>
            </a:r>
            <a:r>
              <a:rPr lang="it-IT" sz="1400" dirty="0"/>
              <a:t> e le procedure di predisposizione, validazione e trasmissione delle proposte tariffarie.</a:t>
            </a:r>
          </a:p>
        </p:txBody>
      </p:sp>
      <p:sp>
        <p:nvSpPr>
          <p:cNvPr id="9" name="Rectangle 5">
            <a:extLst>
              <a:ext uri="{FF2B5EF4-FFF2-40B4-BE49-F238E27FC236}">
                <a16:creationId xmlns:a16="http://schemas.microsoft.com/office/drawing/2014/main" id="{964DCEDF-07C0-E6E2-0C9F-8CCC068C92DD}"/>
              </a:ext>
            </a:extLst>
          </p:cNvPr>
          <p:cNvSpPr/>
          <p:nvPr/>
        </p:nvSpPr>
        <p:spPr>
          <a:xfrm>
            <a:off x="233265" y="2002874"/>
            <a:ext cx="11691257" cy="2288520"/>
          </a:xfrm>
          <a:prstGeom prst="rect">
            <a:avLst/>
          </a:prstGeom>
          <a:no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350" dirty="0">
                <a:solidFill>
                  <a:schemeClr val="tx1"/>
                </a:solidFill>
              </a:rPr>
              <a:t>Arera intende perseguire gli </a:t>
            </a:r>
            <a:r>
              <a:rPr lang="it-IT" sz="1350" b="1" u="sng" dirty="0">
                <a:solidFill>
                  <a:schemeClr val="tx1"/>
                </a:solidFill>
              </a:rPr>
              <a:t>obiettivi </a:t>
            </a:r>
            <a:r>
              <a:rPr lang="it-IT" sz="1350" u="sng" dirty="0">
                <a:solidFill>
                  <a:schemeClr val="tx1"/>
                </a:solidFill>
              </a:rPr>
              <a:t>enunciati nella deliberazione </a:t>
            </a:r>
            <a:r>
              <a:rPr lang="it-IT" sz="1350" i="1" u="sng" dirty="0">
                <a:solidFill>
                  <a:schemeClr val="tx1"/>
                </a:solidFill>
              </a:rPr>
              <a:t>57/2025/R/RIF</a:t>
            </a:r>
            <a:r>
              <a:rPr lang="it-IT" sz="1350" u="sng" dirty="0">
                <a:solidFill>
                  <a:schemeClr val="tx1"/>
                </a:solidFill>
              </a:rPr>
              <a:t>,</a:t>
            </a:r>
            <a:r>
              <a:rPr lang="it-IT" sz="1350" dirty="0">
                <a:solidFill>
                  <a:schemeClr val="tx1"/>
                </a:solidFill>
              </a:rPr>
              <a:t> ovvero: </a:t>
            </a:r>
          </a:p>
          <a:p>
            <a:pPr marL="285750" indent="-285750">
              <a:buFont typeface="Arial" panose="020B0604020202020204" pitchFamily="34" charset="0"/>
              <a:buChar char="•"/>
            </a:pPr>
            <a:r>
              <a:rPr lang="it-IT" sz="1350" b="1" dirty="0">
                <a:solidFill>
                  <a:schemeClr val="tx1"/>
                </a:solidFill>
              </a:rPr>
              <a:t>mantenere un quadro generale di regole stabile e certo</a:t>
            </a:r>
            <a:r>
              <a:rPr lang="it-IT" sz="1350" dirty="0">
                <a:solidFill>
                  <a:schemeClr val="tx1"/>
                </a:solidFill>
              </a:rPr>
              <a:t>, che sia ritenuto efficace e credibile dai vari attori presenti nel comparto; </a:t>
            </a:r>
          </a:p>
          <a:p>
            <a:pPr marL="285750" indent="-285750">
              <a:buFont typeface="Arial" panose="020B0604020202020204" pitchFamily="34" charset="0"/>
              <a:buChar char="•"/>
            </a:pPr>
            <a:r>
              <a:rPr lang="it-IT" sz="1350" b="1" dirty="0">
                <a:solidFill>
                  <a:schemeClr val="tx1"/>
                </a:solidFill>
              </a:rPr>
              <a:t>promuovere una maggiore qualità e un ricorso ampio all’innovazione </a:t>
            </a:r>
            <a:r>
              <a:rPr lang="it-IT" sz="1350" dirty="0">
                <a:solidFill>
                  <a:schemeClr val="tx1"/>
                </a:solidFill>
              </a:rPr>
              <a:t>al fine di migliorare il possibile impiego del materiale recuperato; </a:t>
            </a:r>
          </a:p>
          <a:p>
            <a:pPr marL="285750" indent="-285750">
              <a:buFont typeface="Arial" panose="020B0604020202020204" pitchFamily="34" charset="0"/>
              <a:buChar char="•"/>
            </a:pPr>
            <a:r>
              <a:rPr lang="it-IT" sz="1350" b="1" dirty="0">
                <a:solidFill>
                  <a:schemeClr val="tx1"/>
                </a:solidFill>
              </a:rPr>
              <a:t>favorire il percorso di avvicinamento del grado di copertura dei costi della raccolta differenziata </a:t>
            </a:r>
            <a:r>
              <a:rPr lang="it-IT" sz="1350" dirty="0">
                <a:solidFill>
                  <a:schemeClr val="tx1"/>
                </a:solidFill>
              </a:rPr>
              <a:t>al livello previsto dalla normativa vigente; </a:t>
            </a:r>
          </a:p>
          <a:p>
            <a:pPr marL="285750" indent="-285750">
              <a:buFont typeface="Arial" panose="020B0604020202020204" pitchFamily="34" charset="0"/>
              <a:buChar char="•"/>
            </a:pPr>
            <a:r>
              <a:rPr lang="it-IT" sz="1350" b="1" dirty="0">
                <a:solidFill>
                  <a:schemeClr val="tx1"/>
                </a:solidFill>
              </a:rPr>
              <a:t>rafforzare la disciplina dei profili tariffari dell’accesso agli impianti di trattamento</a:t>
            </a:r>
            <a:r>
              <a:rPr lang="it-IT" sz="1350" dirty="0">
                <a:solidFill>
                  <a:schemeClr val="tx1"/>
                </a:solidFill>
              </a:rPr>
              <a:t>, in coerenza con il PNGR; </a:t>
            </a:r>
          </a:p>
          <a:p>
            <a:pPr marL="285750" indent="-285750">
              <a:buFont typeface="Arial" panose="020B0604020202020204" pitchFamily="34" charset="0"/>
              <a:buChar char="•"/>
            </a:pPr>
            <a:r>
              <a:rPr lang="it-IT" sz="1350" dirty="0">
                <a:solidFill>
                  <a:schemeClr val="tx1"/>
                </a:solidFill>
              </a:rPr>
              <a:t>tener conto, alla luce della recente definizione dello schema tipo di bando di gara per l’affidamento del servizio di gestione integrata dei rifiuti urbani (Allegato A della deliberazione 596/2024/R/RIF), delle </a:t>
            </a:r>
            <a:r>
              <a:rPr lang="it-IT" sz="1350" b="1" dirty="0">
                <a:solidFill>
                  <a:schemeClr val="tx1"/>
                </a:solidFill>
              </a:rPr>
              <a:t>condizioni alle quali l’operatore si sia aggiudicato l’affidamento del servizio in esito alla procedura ad evidenza pubblica (con particolare riferimento ai parametri che incidono sul limite annuale di crescita delle entrate tariffarie</a:t>
            </a:r>
            <a:r>
              <a:rPr lang="it-IT" sz="1350" dirty="0">
                <a:solidFill>
                  <a:schemeClr val="tx1"/>
                </a:solidFill>
              </a:rPr>
              <a:t>;</a:t>
            </a:r>
          </a:p>
          <a:p>
            <a:pPr marL="285750" indent="-285750">
              <a:buFont typeface="Arial" panose="020B0604020202020204" pitchFamily="34" charset="0"/>
              <a:buChar char="•"/>
            </a:pPr>
            <a:r>
              <a:rPr lang="it-IT" sz="1350" b="1" dirty="0">
                <a:solidFill>
                  <a:schemeClr val="tx1"/>
                </a:solidFill>
              </a:rPr>
              <a:t>rafforzare la compliance regolatoria</a:t>
            </a:r>
            <a:r>
              <a:rPr lang="it-IT" sz="1350" dirty="0">
                <a:solidFill>
                  <a:schemeClr val="tx1"/>
                </a:solidFill>
              </a:rPr>
              <a:t>, prevedendo che eventuali inadempimenti siano necessariamente seguiti da segnali di disincentivo efficaci; </a:t>
            </a:r>
          </a:p>
          <a:p>
            <a:pPr marL="285750" indent="-285750">
              <a:buFont typeface="Arial" panose="020B0604020202020204" pitchFamily="34" charset="0"/>
              <a:buChar char="•"/>
            </a:pPr>
            <a:r>
              <a:rPr lang="it-IT" sz="1350" b="1" dirty="0">
                <a:solidFill>
                  <a:schemeClr val="tx1"/>
                </a:solidFill>
              </a:rPr>
              <a:t>rafforzare la programmazione di carattere economico-finanziario individuando criteri e modalità di redazione dei piani sulla base di un orizzonte pluriennale</a:t>
            </a:r>
            <a:r>
              <a:rPr lang="it-IT" sz="1350" dirty="0">
                <a:solidFill>
                  <a:schemeClr val="tx1"/>
                </a:solidFill>
              </a:rPr>
              <a:t>, anche elaborando uno schema tipo di piano economico-finanziario.</a:t>
            </a:r>
            <a:endParaRPr lang="en-US" sz="1350" b="1" i="1" dirty="0">
              <a:solidFill>
                <a:schemeClr val="tx1"/>
              </a:solidFill>
            </a:endParaRPr>
          </a:p>
        </p:txBody>
      </p:sp>
      <p:sp>
        <p:nvSpPr>
          <p:cNvPr id="4" name="Rectangle 5">
            <a:extLst>
              <a:ext uri="{FF2B5EF4-FFF2-40B4-BE49-F238E27FC236}">
                <a16:creationId xmlns:a16="http://schemas.microsoft.com/office/drawing/2014/main" id="{C24AC4CD-B298-9E71-223F-5D3CB285A2FF}"/>
              </a:ext>
            </a:extLst>
          </p:cNvPr>
          <p:cNvSpPr/>
          <p:nvPr/>
        </p:nvSpPr>
        <p:spPr>
          <a:xfrm>
            <a:off x="5730546" y="6031674"/>
            <a:ext cx="5432429" cy="738664"/>
          </a:xfrm>
          <a:prstGeom prst="rect">
            <a:avLst/>
          </a:prstGeom>
          <a:noFill/>
          <a:ln w="3810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solidFill>
                  <a:schemeClr val="tx1"/>
                </a:solidFill>
              </a:rPr>
              <a:t>La scadenza per </a:t>
            </a:r>
            <a:r>
              <a:rPr lang="it-IT" sz="1600" b="1" dirty="0">
                <a:solidFill>
                  <a:schemeClr val="tx1"/>
                </a:solidFill>
              </a:rPr>
              <a:t>l’invio delle osservazioni è prevista per il 16 maggio 2025</a:t>
            </a:r>
            <a:r>
              <a:rPr lang="it-IT" sz="1600" dirty="0">
                <a:solidFill>
                  <a:schemeClr val="tx1"/>
                </a:solidFill>
              </a:rPr>
              <a:t>.</a:t>
            </a:r>
          </a:p>
        </p:txBody>
      </p:sp>
      <p:sp>
        <p:nvSpPr>
          <p:cNvPr id="5" name="Segnaposto numero diapositiva 4">
            <a:extLst>
              <a:ext uri="{FF2B5EF4-FFF2-40B4-BE49-F238E27FC236}">
                <a16:creationId xmlns:a16="http://schemas.microsoft.com/office/drawing/2014/main" id="{6CB558F5-8706-F281-A774-78862B2360A5}"/>
              </a:ext>
            </a:extLst>
          </p:cNvPr>
          <p:cNvSpPr>
            <a:spLocks noGrp="1"/>
          </p:cNvSpPr>
          <p:nvPr>
            <p:ph type="sldNum" sz="quarter" idx="12"/>
          </p:nvPr>
        </p:nvSpPr>
        <p:spPr/>
        <p:txBody>
          <a:bodyPr/>
          <a:lstStyle/>
          <a:p>
            <a:fld id="{5C538340-CA81-42BB-8122-3AF8BFD3329A}" type="slidenum">
              <a:rPr lang="en-US" smtClean="0"/>
              <a:t>4</a:t>
            </a:fld>
            <a:endParaRPr lang="en-US"/>
          </a:p>
        </p:txBody>
      </p:sp>
      <mc:AlternateContent xmlns:mc="http://schemas.openxmlformats.org/markup-compatibility/2006" xmlns:a14="http://schemas.microsoft.com/office/drawing/2010/main">
        <mc:Choice Requires="a14">
          <p:sp>
            <p:nvSpPr>
              <p:cNvPr id="10" name="Rectangle 5">
                <a:extLst>
                  <a:ext uri="{FF2B5EF4-FFF2-40B4-BE49-F238E27FC236}">
                    <a16:creationId xmlns:a16="http://schemas.microsoft.com/office/drawing/2014/main" id="{2D36ECF6-1A73-11BC-8756-4F7829788F71}"/>
                  </a:ext>
                </a:extLst>
              </p:cNvPr>
              <p:cNvSpPr/>
              <p:nvPr/>
            </p:nvSpPr>
            <p:spPr>
              <a:xfrm>
                <a:off x="1231640" y="4431877"/>
                <a:ext cx="10867053" cy="939729"/>
              </a:xfrm>
              <a:prstGeom prst="rect">
                <a:avLst/>
              </a:prstGeom>
              <a:solidFill>
                <a:schemeClr val="bg1">
                  <a:lumMod val="95000"/>
                </a:schemeClr>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42950" lvl="1" indent="-285750">
                  <a:buFont typeface="Arial" panose="020B0604020202020204" pitchFamily="34" charset="0"/>
                  <a:buChar char="•"/>
                </a:pPr>
                <a:r>
                  <a:rPr lang="it-IT" sz="1400" dirty="0">
                    <a:solidFill>
                      <a:schemeClr val="tx1"/>
                    </a:solidFill>
                  </a:rPr>
                  <a:t>In merito alla possibilità di </a:t>
                </a:r>
                <a:r>
                  <a:rPr lang="it-IT" sz="1400" b="1" dirty="0">
                    <a:solidFill>
                      <a:schemeClr val="tx1"/>
                    </a:solidFill>
                  </a:rPr>
                  <a:t>catturare gli eventuali incrementi dei costi dei fattori della produzione mediante il coefficiente </a:t>
                </a:r>
                <a14:m>
                  <m:oMath xmlns:m="http://schemas.openxmlformats.org/officeDocument/2006/math">
                    <m:r>
                      <a:rPr lang="it-IT" sz="1400" b="0" i="1">
                        <a:solidFill>
                          <a:schemeClr val="tx1"/>
                        </a:solidFill>
                        <a:latin typeface="Cambria Math" panose="02040503050406030204" pitchFamily="18" charset="0"/>
                      </a:rPr>
                      <m:t>𝐶𝑅</m:t>
                    </m:r>
                    <m:sSub>
                      <m:sSubPr>
                        <m:ctrlPr>
                          <a:rPr lang="it-IT" sz="1400" i="1">
                            <a:solidFill>
                              <a:schemeClr val="tx1"/>
                            </a:solidFill>
                            <a:latin typeface="Cambria Math" panose="02040503050406030204" pitchFamily="18" charset="0"/>
                          </a:rPr>
                        </m:ctrlPr>
                      </m:sSubPr>
                      <m:e>
                        <m:r>
                          <a:rPr lang="it-IT" sz="1400" b="0" i="1">
                            <a:solidFill>
                              <a:schemeClr val="tx1"/>
                            </a:solidFill>
                            <a:latin typeface="Cambria Math" panose="02040503050406030204" pitchFamily="18" charset="0"/>
                          </a:rPr>
                          <m:t>𝐼</m:t>
                        </m:r>
                      </m:e>
                      <m:sub>
                        <m:r>
                          <a:rPr lang="it-IT" sz="1400" b="0" i="1">
                            <a:solidFill>
                              <a:schemeClr val="tx1"/>
                            </a:solidFill>
                            <a:latin typeface="Cambria Math" panose="02040503050406030204" pitchFamily="18" charset="0"/>
                          </a:rPr>
                          <m:t>𝑎</m:t>
                        </m:r>
                      </m:sub>
                    </m:sSub>
                    <m:r>
                      <a:rPr lang="it-IT" sz="1400" b="1">
                        <a:solidFill>
                          <a:schemeClr val="tx1"/>
                        </a:solidFill>
                        <a:latin typeface="Cambria Math" panose="02040503050406030204" pitchFamily="18" charset="0"/>
                      </a:rPr>
                      <m:t>,</m:t>
                    </m:r>
                  </m:oMath>
                </a14:m>
                <a:r>
                  <a:rPr lang="it-IT" sz="1400" b="1" dirty="0">
                    <a:solidFill>
                      <a:schemeClr val="tx1"/>
                    </a:solidFill>
                  </a:rPr>
                  <a:t> andrebbe sicuramente contemperato l’incremento del costo del personale al fine di recuperare il potere di acquisto degli addetti al settore</a:t>
                </a:r>
                <a:r>
                  <a:rPr lang="it-IT" sz="1400" dirty="0">
                    <a:solidFill>
                      <a:schemeClr val="tx1"/>
                    </a:solidFill>
                  </a:rPr>
                  <a:t>;</a:t>
                </a:r>
              </a:p>
              <a:p>
                <a:pPr marL="742950" lvl="1" indent="-285750">
                  <a:buFont typeface="Arial" panose="020B0604020202020204" pitchFamily="34" charset="0"/>
                  <a:buChar char="•"/>
                </a:pPr>
                <a:r>
                  <a:rPr lang="it-IT" sz="1400" dirty="0">
                    <a:solidFill>
                      <a:schemeClr val="tx1"/>
                    </a:solidFill>
                  </a:rPr>
                  <a:t>Per quanto riguarda </a:t>
                </a:r>
                <a:r>
                  <a:rPr lang="it-IT" sz="1400" b="1" dirty="0">
                    <a:solidFill>
                      <a:schemeClr val="tx1"/>
                    </a:solidFill>
                  </a:rPr>
                  <a:t>il recupero dell’inflazione</a:t>
                </a:r>
                <a:r>
                  <a:rPr lang="it-IT" sz="1400" dirty="0">
                    <a:solidFill>
                      <a:schemeClr val="tx1"/>
                    </a:solidFill>
                  </a:rPr>
                  <a:t>, al di là della possibilità di recuperare l’inflazione passata, </a:t>
                </a:r>
                <a:r>
                  <a:rPr lang="it-IT" sz="1400" b="1" dirty="0">
                    <a:solidFill>
                      <a:schemeClr val="tx1"/>
                    </a:solidFill>
                  </a:rPr>
                  <a:t>andrebbe contemperata una misura più strutturale di riconoscimento dell’inflazione annuale</a:t>
                </a:r>
                <a:r>
                  <a:rPr lang="it-IT" sz="1400" dirty="0">
                    <a:solidFill>
                      <a:schemeClr val="tx1"/>
                    </a:solidFill>
                  </a:rPr>
                  <a:t>, visti i tassi attesi e per garantire la copertura finanziaria delle gestioni.</a:t>
                </a:r>
                <a:endParaRPr lang="en-US" sz="1400" dirty="0">
                  <a:solidFill>
                    <a:schemeClr val="tx1"/>
                  </a:solidFill>
                </a:endParaRPr>
              </a:p>
            </p:txBody>
          </p:sp>
        </mc:Choice>
        <mc:Fallback xmlns="">
          <p:sp>
            <p:nvSpPr>
              <p:cNvPr id="10" name="Rectangle 5">
                <a:extLst>
                  <a:ext uri="{FF2B5EF4-FFF2-40B4-BE49-F238E27FC236}">
                    <a16:creationId xmlns:a16="http://schemas.microsoft.com/office/drawing/2014/main" id="{2D36ECF6-1A73-11BC-8756-4F7829788F71}"/>
                  </a:ext>
                </a:extLst>
              </p:cNvPr>
              <p:cNvSpPr>
                <a:spLocks noRot="1" noChangeAspect="1" noMove="1" noResize="1" noEditPoints="1" noAdjustHandles="1" noChangeArrowheads="1" noChangeShapeType="1" noTextEdit="1"/>
              </p:cNvSpPr>
              <p:nvPr/>
            </p:nvSpPr>
            <p:spPr>
              <a:xfrm>
                <a:off x="1231640" y="4431877"/>
                <a:ext cx="10867053" cy="939729"/>
              </a:xfrm>
              <a:prstGeom prst="rect">
                <a:avLst/>
              </a:prstGeom>
              <a:blipFill>
                <a:blip r:embed="rId2"/>
                <a:stretch>
                  <a:fillRect b="-5000"/>
                </a:stretch>
              </a:blipFill>
              <a:ln w="38100">
                <a:solidFill>
                  <a:schemeClr val="accent5">
                    <a:lumMod val="75000"/>
                  </a:schemeClr>
                </a:solidFill>
              </a:ln>
            </p:spPr>
            <p:txBody>
              <a:bodyPr/>
              <a:lstStyle/>
              <a:p>
                <a:r>
                  <a:rPr lang="it-IT">
                    <a:noFill/>
                  </a:rPr>
                  <a:t> </a:t>
                </a:r>
              </a:p>
            </p:txBody>
          </p:sp>
        </mc:Fallback>
      </mc:AlternateContent>
      <p:sp>
        <p:nvSpPr>
          <p:cNvPr id="11" name="Rectangle 5">
            <a:extLst>
              <a:ext uri="{FF2B5EF4-FFF2-40B4-BE49-F238E27FC236}">
                <a16:creationId xmlns:a16="http://schemas.microsoft.com/office/drawing/2014/main" id="{7FBD673B-CF5C-6302-57C6-0C7D81EF5213}"/>
              </a:ext>
            </a:extLst>
          </p:cNvPr>
          <p:cNvSpPr/>
          <p:nvPr/>
        </p:nvSpPr>
        <p:spPr>
          <a:xfrm>
            <a:off x="93305" y="4367251"/>
            <a:ext cx="1623527" cy="325100"/>
          </a:xfrm>
          <a:prstGeom prst="rect">
            <a:avLst/>
          </a:prstGeom>
          <a:solidFill>
            <a:schemeClr val="bg1">
              <a:lumMod val="95000"/>
            </a:schemeClr>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a:solidFill>
                  <a:schemeClr val="tx1"/>
                </a:solidFill>
                <a:latin typeface="+mj-lt"/>
              </a:rPr>
              <a:t>PROPOSTE UI</a:t>
            </a:r>
            <a:endParaRPr lang="it-IT" sz="1400" b="1" dirty="0">
              <a:solidFill>
                <a:schemeClr val="tx1"/>
              </a:solidFill>
              <a:latin typeface="+mj-lt"/>
            </a:endParaRPr>
          </a:p>
        </p:txBody>
      </p:sp>
      <p:sp>
        <p:nvSpPr>
          <p:cNvPr id="12" name="Segnaposto testo 2">
            <a:extLst>
              <a:ext uri="{FF2B5EF4-FFF2-40B4-BE49-F238E27FC236}">
                <a16:creationId xmlns:a16="http://schemas.microsoft.com/office/drawing/2014/main" id="{E5DCDFEA-16C1-267D-0E19-3AEF48A3B2B7}"/>
              </a:ext>
            </a:extLst>
          </p:cNvPr>
          <p:cNvSpPr txBox="1">
            <a:spLocks/>
          </p:cNvSpPr>
          <p:nvPr/>
        </p:nvSpPr>
        <p:spPr>
          <a:xfrm>
            <a:off x="93306" y="49478"/>
            <a:ext cx="7468952" cy="387798"/>
          </a:xfrm>
          <a:prstGeom prst="rect">
            <a:avLst/>
          </a:prstGeom>
          <a:noFill/>
        </p:spPr>
        <p:txBody>
          <a:bodyPr lIns="0" tIns="0" rIns="0" bIns="0" anchor="ctr">
            <a:noAutofit/>
          </a:bodyPr>
          <a:lstStyle>
            <a:lvl1pPr marL="0" indent="0" algn="l" defTabSz="914400" rtl="0" eaLnBrk="1" latinLnBrk="0" hangingPunct="1">
              <a:lnSpc>
                <a:spcPct val="90000"/>
              </a:lnSpc>
              <a:spcBef>
                <a:spcPts val="1000"/>
              </a:spcBef>
              <a:buFont typeface="Arial" panose="020B0604020202020204" pitchFamily="34" charset="0"/>
              <a:buNone/>
              <a:defRPr sz="2800" b="1" kern="1200" spc="-150">
                <a:solidFill>
                  <a:schemeClr val="tx1"/>
                </a:solidFill>
                <a:latin typeface="+mj-lt"/>
                <a:ea typeface="+mn-ea"/>
                <a:cs typeface="Calibri" panose="020F0502020204030204" pitchFamily="34" charset="0"/>
              </a:defRPr>
            </a:lvl1pPr>
            <a:lvl2pPr marL="685800" indent="-228600" algn="ctr"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ctr"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ctr"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ctr"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it-IT" dirty="0"/>
              <a:t>Aggiornamenti regolatori (4/4)</a:t>
            </a:r>
          </a:p>
        </p:txBody>
      </p:sp>
    </p:spTree>
    <p:extLst>
      <p:ext uri="{BB962C8B-B14F-4D97-AF65-F5344CB8AC3E}">
        <p14:creationId xmlns:p14="http://schemas.microsoft.com/office/powerpoint/2010/main" val="3827024850"/>
      </p:ext>
    </p:extLst>
  </p:cSld>
  <p:clrMapOvr>
    <a:masterClrMapping/>
  </p:clrMapOvr>
</p:sld>
</file>

<file path=ppt/theme/theme1.xml><?xml version="1.0" encoding="utf-8"?>
<a:theme xmlns:a="http://schemas.openxmlformats.org/drawingml/2006/main" name="UTILITALIA Tema PPT">
  <a:themeElements>
    <a:clrScheme name="[WC] Combo 001 - Default">
      <a:dk1>
        <a:srgbClr val="323232"/>
      </a:dk1>
      <a:lt1>
        <a:srgbClr val="FFFFFF"/>
      </a:lt1>
      <a:dk2>
        <a:srgbClr val="2E323D"/>
      </a:dk2>
      <a:lt2>
        <a:srgbClr val="F1F1F5"/>
      </a:lt2>
      <a:accent1>
        <a:srgbClr val="4E51C2"/>
      </a:accent1>
      <a:accent2>
        <a:srgbClr val="1B85B5"/>
      </a:accent2>
      <a:accent3>
        <a:srgbClr val="10B491"/>
      </a:accent3>
      <a:accent4>
        <a:srgbClr val="F29908"/>
      </a:accent4>
      <a:accent5>
        <a:srgbClr val="FD354D"/>
      </a:accent5>
      <a:accent6>
        <a:srgbClr val="D31B5D"/>
      </a:accent6>
      <a:hlink>
        <a:srgbClr val="656565"/>
      </a:hlink>
      <a:folHlink>
        <a:srgbClr val="656565"/>
      </a:folHlink>
    </a:clrScheme>
    <a:fontScheme name="WT01A - Original (L)">
      <a:majorFont>
        <a:latin typeface="Source Sans Pro Semibold"/>
        <a:ea typeface=""/>
        <a:cs typeface=""/>
      </a:majorFont>
      <a:minorFont>
        <a:latin typeface="Source Sans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TILITALIA Tema PPT" id="{4877F903-2634-1D48-8219-BEBE13AF14A3}" vid="{F1FFD698-E612-9D45-BEB5-7CC0385E10F3}"/>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Presentazione Consiglio Direttivo Ambiente 21.07.2022 v1</Template>
  <TotalTime>5264</TotalTime>
  <Words>1376</Words>
  <Application>Microsoft Office PowerPoint</Application>
  <PresentationFormat>Widescreen</PresentationFormat>
  <Paragraphs>76</Paragraphs>
  <Slides>4</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4</vt:i4>
      </vt:variant>
    </vt:vector>
  </HeadingPairs>
  <TitlesOfParts>
    <vt:vector size="9" baseType="lpstr">
      <vt:lpstr>Arial</vt:lpstr>
      <vt:lpstr>Calibri</vt:lpstr>
      <vt:lpstr>Cambria Math</vt:lpstr>
      <vt:lpstr>Source Sans Pro Semibold</vt:lpstr>
      <vt:lpstr>UTILITALIA Tema PPT</vt:lpstr>
      <vt:lpstr>Presentazione standard di PowerPoint</vt:lpstr>
      <vt:lpstr>Presentazione standard di PowerPoint</vt:lpstr>
      <vt:lpstr>Presentazione standard di PowerPoint</vt:lpstr>
      <vt:lpstr>Presentazione standard di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subject/>
  <dc:creator>Fiorella Lettieri</dc:creator>
  <cp:keywords/>
  <dc:description/>
  <cp:lastModifiedBy>Brandolini Filippo</cp:lastModifiedBy>
  <cp:revision>574</cp:revision>
  <cp:lastPrinted>2024-04-19T10:18:09Z</cp:lastPrinted>
  <dcterms:created xsi:type="dcterms:W3CDTF">2022-09-14T07:50:53Z</dcterms:created>
  <dcterms:modified xsi:type="dcterms:W3CDTF">2025-05-14T15:15:59Z</dcterms:modified>
  <cp:category/>
</cp:coreProperties>
</file>